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>
        <p:scale>
          <a:sx n="100" d="100"/>
          <a:sy n="100" d="100"/>
        </p:scale>
        <p:origin x="2552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C587-FB22-400B-BBF3-8B4B15BFD154}" type="datetimeFigureOut">
              <a:rPr lang="it-IT" smtClean="0"/>
              <a:t>15/05/2026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3861-E371-4D59-979C-3DD1886367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0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D56F24-C931-CF1A-37DE-42C9EBF0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ED9D-A27D-4271-9482-6098143A8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69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FC8884-F016-F405-44FD-38075DA1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ED9D-A27D-4271-9482-6098143A8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56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DFDB617-C4B8-812F-9ED5-7E1EF1DF975B}"/>
              </a:ext>
            </a:extLst>
          </p:cNvPr>
          <p:cNvSpPr/>
          <p:nvPr userDrawn="1"/>
        </p:nvSpPr>
        <p:spPr>
          <a:xfrm flipV="1">
            <a:off x="0" y="6466839"/>
            <a:ext cx="12192000" cy="391158"/>
          </a:xfrm>
          <a:prstGeom prst="rect">
            <a:avLst/>
          </a:prstGeom>
          <a:solidFill>
            <a:srgbClr val="074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628F2B7-A96E-326B-F78E-BB13111A70C4}"/>
              </a:ext>
            </a:extLst>
          </p:cNvPr>
          <p:cNvSpPr/>
          <p:nvPr userDrawn="1"/>
        </p:nvSpPr>
        <p:spPr>
          <a:xfrm flipV="1">
            <a:off x="1" y="-7"/>
            <a:ext cx="11556999" cy="695961"/>
          </a:xfrm>
          <a:prstGeom prst="rect">
            <a:avLst/>
          </a:prstGeom>
          <a:solidFill>
            <a:srgbClr val="074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noProof="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A8C88E-04BF-1936-99B7-C8F223EBBE0C}"/>
              </a:ext>
            </a:extLst>
          </p:cNvPr>
          <p:cNvSpPr txBox="1"/>
          <p:nvPr userDrawn="1"/>
        </p:nvSpPr>
        <p:spPr>
          <a:xfrm>
            <a:off x="1495523" y="99253"/>
            <a:ext cx="6569670" cy="5309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b="1" i="0" noProof="0" dirty="0">
                <a:solidFill>
                  <a:schemeClr val="bg1"/>
                </a:solidFill>
                <a:effectLst/>
              </a:rPr>
              <a:t>2</a:t>
            </a:r>
            <a:r>
              <a:rPr lang="en-US" b="1" i="0" baseline="30000" noProof="0" dirty="0">
                <a:solidFill>
                  <a:schemeClr val="bg1"/>
                </a:solidFill>
                <a:effectLst/>
              </a:rPr>
              <a:t>nd</a:t>
            </a:r>
            <a:r>
              <a:rPr lang="en-US" b="1" i="0" noProof="0" dirty="0">
                <a:solidFill>
                  <a:schemeClr val="bg1"/>
                </a:solidFill>
                <a:effectLst/>
              </a:rPr>
              <a:t> RILEM International Symposium on Bituminous Materials </a:t>
            </a:r>
          </a:p>
          <a:p>
            <a:pPr algn="l">
              <a:buNone/>
            </a:pPr>
            <a:r>
              <a:rPr lang="en-US" sz="1050" noProof="0" dirty="0">
                <a:solidFill>
                  <a:schemeClr val="bg1"/>
                </a:solidFill>
                <a:effectLst/>
              </a:rPr>
              <a:t>16-18</a:t>
            </a:r>
            <a:r>
              <a:rPr lang="en-US" sz="1050" baseline="30000" noProof="0" dirty="0">
                <a:solidFill>
                  <a:schemeClr val="bg1"/>
                </a:solidFill>
                <a:effectLst/>
              </a:rPr>
              <a:t>th</a:t>
            </a:r>
            <a:r>
              <a:rPr lang="en-US" sz="1050" noProof="0" dirty="0">
                <a:solidFill>
                  <a:schemeClr val="bg1"/>
                </a:solidFill>
                <a:effectLst/>
              </a:rPr>
              <a:t> June 2026, Padova, Italy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23A14EB-9131-8A8A-3566-66EE47EEF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458" y="50348"/>
            <a:ext cx="542741" cy="69266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C22C3E-9DF7-87DB-9CD4-7802B1EEDA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45" b="-6412"/>
          <a:stretch>
            <a:fillRect/>
          </a:stretch>
        </p:blipFill>
        <p:spPr>
          <a:xfrm>
            <a:off x="10468154" y="142883"/>
            <a:ext cx="443699" cy="4320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66ED6B6F-0AB3-C8A5-D1D7-1A48E6E79DA1}"/>
              </a:ext>
            </a:extLst>
          </p:cNvPr>
          <p:cNvPicPr>
            <a:picLocks noChangeAspect="1"/>
          </p:cNvPicPr>
          <p:nvPr userDrawn="1"/>
        </p:nvPicPr>
        <p:blipFill>
          <a:blip>
            <a:lum bright="10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5254"/>
          <a:stretch>
            <a:fillRect/>
          </a:stretch>
        </p:blipFill>
        <p:spPr>
          <a:xfrm>
            <a:off x="9871717" y="142883"/>
            <a:ext cx="463551" cy="432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BA4072D-C666-D868-AD25-39E22BBF0C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1"/>
          <a:stretch>
            <a:fillRect/>
          </a:stretch>
        </p:blipFill>
        <p:spPr>
          <a:xfrm>
            <a:off x="11044739" y="141158"/>
            <a:ext cx="377380" cy="43200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DB875427-D31A-83B9-7077-803D0550E8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447" y="93661"/>
            <a:ext cx="1037273" cy="55003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C4A5D16-0ADA-F0D3-7C95-D92C98CF9D8D}"/>
              </a:ext>
            </a:extLst>
          </p:cNvPr>
          <p:cNvSpPr txBox="1"/>
          <p:nvPr userDrawn="1"/>
        </p:nvSpPr>
        <p:spPr>
          <a:xfrm>
            <a:off x="62962" y="6475298"/>
            <a:ext cx="11392438" cy="3770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i="0" noProof="0" dirty="0">
                <a:solidFill>
                  <a:schemeClr val="bg1"/>
                </a:solidFill>
                <a:effectLst/>
              </a:rPr>
              <a:t>Paper title to be placed here, paper title to be placed here, paper title to be placed here, paper title to be placed here, paper title to be placed here, …</a:t>
            </a:r>
          </a:p>
          <a:p>
            <a:r>
              <a:rPr lang="en-US" sz="800" noProof="0" dirty="0">
                <a:solidFill>
                  <a:schemeClr val="bg1"/>
                </a:solidFill>
                <a:effectLst/>
              </a:rPr>
              <a:t>Author name surname, Author name surname, Author name surname, …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8EA38D-0C0C-58E9-21E8-E5DA1E4E0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2912" y="64770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B1E4ED9D-A27D-4271-9482-6098143A8EAB}" type="slidenum">
              <a:rPr lang="it-IT" smtClean="0"/>
              <a:pPr/>
              <a:t>‹N›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130273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2050075-F83E-6A3F-5CC1-62B6F2B0DF38}"/>
              </a:ext>
            </a:extLst>
          </p:cNvPr>
          <p:cNvSpPr/>
          <p:nvPr/>
        </p:nvSpPr>
        <p:spPr>
          <a:xfrm>
            <a:off x="-1" y="224434"/>
            <a:ext cx="12192000" cy="67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2DDFDE9B-A7FB-A4CD-9492-39A74E4FB0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9795"/>
          <a:stretch>
            <a:fillRect/>
          </a:stretch>
        </p:blipFill>
        <p:spPr>
          <a:xfrm>
            <a:off x="443342" y="659323"/>
            <a:ext cx="3757876" cy="17975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870A98-3F93-D5BE-8942-6A2FE8E56012}"/>
              </a:ext>
            </a:extLst>
          </p:cNvPr>
          <p:cNvSpPr txBox="1"/>
          <p:nvPr/>
        </p:nvSpPr>
        <p:spPr>
          <a:xfrm>
            <a:off x="4708606" y="821846"/>
            <a:ext cx="5585322" cy="17697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None/>
            </a:pPr>
            <a:r>
              <a:rPr lang="en-US" sz="3200" b="1" i="0" noProof="0" dirty="0">
                <a:solidFill>
                  <a:srgbClr val="074373"/>
                </a:solidFill>
                <a:effectLst/>
              </a:rPr>
              <a:t>2</a:t>
            </a:r>
            <a:r>
              <a:rPr lang="en-US" sz="3200" b="1" i="0" baseline="30000" noProof="0" dirty="0">
                <a:solidFill>
                  <a:srgbClr val="074373"/>
                </a:solidFill>
                <a:effectLst/>
              </a:rPr>
              <a:t>nd</a:t>
            </a:r>
            <a:r>
              <a:rPr lang="en-US" sz="3200" b="1" i="0" noProof="0" dirty="0">
                <a:solidFill>
                  <a:srgbClr val="074373"/>
                </a:solidFill>
                <a:effectLst/>
              </a:rPr>
              <a:t> RILEM </a:t>
            </a:r>
          </a:p>
          <a:p>
            <a:pPr>
              <a:lnSpc>
                <a:spcPts val="3200"/>
              </a:lnSpc>
              <a:buNone/>
            </a:pPr>
            <a:r>
              <a:rPr lang="en-US" sz="3200" b="1" i="0" noProof="0" dirty="0">
                <a:solidFill>
                  <a:srgbClr val="074373"/>
                </a:solidFill>
                <a:effectLst/>
              </a:rPr>
              <a:t>International Symposium </a:t>
            </a:r>
            <a:r>
              <a:rPr lang="en-US" sz="1600" b="1" i="0" noProof="0" dirty="0">
                <a:solidFill>
                  <a:srgbClr val="074373"/>
                </a:solidFill>
                <a:effectLst/>
              </a:rPr>
              <a:t>on</a:t>
            </a:r>
            <a:r>
              <a:rPr lang="en-US" sz="3200" b="1" i="0" noProof="0" dirty="0">
                <a:solidFill>
                  <a:srgbClr val="074373"/>
                </a:solidFill>
                <a:effectLst/>
              </a:rPr>
              <a:t> Bituminous Materials</a:t>
            </a:r>
          </a:p>
          <a:p>
            <a:pPr>
              <a:buNone/>
            </a:pPr>
            <a:endParaRPr lang="en-US" sz="500" b="1" i="0" noProof="0" dirty="0">
              <a:solidFill>
                <a:srgbClr val="074373"/>
              </a:solidFill>
              <a:effectLst/>
            </a:endParaRPr>
          </a:p>
          <a:p>
            <a:pPr>
              <a:buNone/>
            </a:pPr>
            <a:r>
              <a:rPr lang="en-US" sz="2200" b="1" noProof="0" dirty="0">
                <a:solidFill>
                  <a:srgbClr val="C70106"/>
                </a:solidFill>
                <a:effectLst/>
              </a:rPr>
              <a:t>16-18</a:t>
            </a:r>
            <a:r>
              <a:rPr lang="en-US" sz="2200" b="1" baseline="30000" noProof="0" dirty="0">
                <a:solidFill>
                  <a:srgbClr val="C70106"/>
                </a:solidFill>
                <a:effectLst/>
              </a:rPr>
              <a:t>th</a:t>
            </a:r>
            <a:r>
              <a:rPr lang="en-US" sz="2200" b="1" noProof="0" dirty="0">
                <a:solidFill>
                  <a:srgbClr val="C70106"/>
                </a:solidFill>
                <a:effectLst/>
              </a:rPr>
              <a:t> June 2026, Padova, Italy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2D238A-7640-FC54-793B-E497FC3DB39B}"/>
              </a:ext>
            </a:extLst>
          </p:cNvPr>
          <p:cNvSpPr txBox="1"/>
          <p:nvPr/>
        </p:nvSpPr>
        <p:spPr>
          <a:xfrm>
            <a:off x="730289" y="3604195"/>
            <a:ext cx="11084245" cy="1769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it-IT"/>
            </a:defPPr>
            <a:lvl1pPr>
              <a:defRPr sz="2000" b="1">
                <a:solidFill>
                  <a:srgbClr val="C70106"/>
                </a:solidFill>
              </a:defRPr>
            </a:lvl1pPr>
          </a:lstStyle>
          <a:p>
            <a:pPr algn="just"/>
            <a:r>
              <a:rPr lang="en-US" sz="2400" dirty="0"/>
              <a:t>Presenter</a:t>
            </a:r>
          </a:p>
          <a:p>
            <a:pPr algn="just"/>
            <a:endParaRPr lang="en-US" sz="700" dirty="0"/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Paper title to be placed here, paper title to be placed here, paper title to be placed here, paper title to be placed here, …</a:t>
            </a:r>
          </a:p>
          <a:p>
            <a:pPr algn="just"/>
            <a:endParaRPr lang="en-US" sz="700" dirty="0">
              <a:solidFill>
                <a:srgbClr val="074373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Author name surname, Author name surname, Author name surname, …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2AA46FA-420E-2C75-52E1-59FDF85313B8}"/>
              </a:ext>
            </a:extLst>
          </p:cNvPr>
          <p:cNvSpPr/>
          <p:nvPr/>
        </p:nvSpPr>
        <p:spPr>
          <a:xfrm>
            <a:off x="0" y="0"/>
            <a:ext cx="12192000" cy="258638"/>
          </a:xfrm>
          <a:prstGeom prst="rect">
            <a:avLst/>
          </a:prstGeom>
          <a:solidFill>
            <a:srgbClr val="0743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7577C2-5CF1-10B8-C09B-505EF1AA0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503" y="591166"/>
            <a:ext cx="1543639" cy="197003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AECC2DB-DCAE-8556-E08A-2019D5FC18CA}"/>
              </a:ext>
            </a:extLst>
          </p:cNvPr>
          <p:cNvSpPr/>
          <p:nvPr/>
        </p:nvSpPr>
        <p:spPr>
          <a:xfrm>
            <a:off x="471736" y="3729859"/>
            <a:ext cx="138549" cy="1475791"/>
          </a:xfrm>
          <a:prstGeom prst="rect">
            <a:avLst/>
          </a:prstGeom>
          <a:solidFill>
            <a:srgbClr val="C70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963BE6-F6E4-F38B-005D-7DB601A6B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87069"/>
            <a:ext cx="12192000" cy="12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4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A34422A-C74D-1099-3594-4D6D9424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ED9D-A27D-4271-9482-6098143A8EAB}" type="slidenum">
              <a:rPr lang="it-IT" smtClean="0"/>
              <a:t>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A34718-1533-EF52-2D6F-F13D2367001E}"/>
              </a:ext>
            </a:extLst>
          </p:cNvPr>
          <p:cNvSpPr txBox="1"/>
          <p:nvPr/>
        </p:nvSpPr>
        <p:spPr>
          <a:xfrm>
            <a:off x="340360" y="904240"/>
            <a:ext cx="84226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noProof="0" dirty="0">
                <a:solidFill>
                  <a:srgbClr val="C70106"/>
                </a:solidFill>
              </a:rPr>
              <a:t>Slide main title</a:t>
            </a:r>
          </a:p>
          <a:p>
            <a:r>
              <a:rPr lang="en-US" sz="1200" noProof="0" dirty="0">
                <a:solidFill>
                  <a:srgbClr val="C70106"/>
                </a:solidFill>
              </a:rPr>
              <a:t>Slide subtitle (if any)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CA2EE4-308D-9EAE-D1C2-BA313105A74B}"/>
              </a:ext>
            </a:extLst>
          </p:cNvPr>
          <p:cNvSpPr txBox="1"/>
          <p:nvPr/>
        </p:nvSpPr>
        <p:spPr>
          <a:xfrm>
            <a:off x="447040" y="1701800"/>
            <a:ext cx="4729480" cy="370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noProof="0" dirty="0"/>
              <a:t>Text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61AB4D-A9D4-4832-1022-25B5ACACC558}"/>
              </a:ext>
            </a:extLst>
          </p:cNvPr>
          <p:cNvSpPr txBox="1"/>
          <p:nvPr/>
        </p:nvSpPr>
        <p:spPr>
          <a:xfrm>
            <a:off x="645160" y="2087880"/>
            <a:ext cx="1879600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C70106"/>
              </a:buClr>
              <a:buFont typeface="Wingdings" panose="05000000000000000000" pitchFamily="2" charset="2"/>
              <a:buChar char="§"/>
            </a:pPr>
            <a:r>
              <a:rPr lang="en-US" sz="1600" noProof="0" dirty="0"/>
              <a:t>Item 1</a:t>
            </a:r>
          </a:p>
          <a:p>
            <a:pPr marL="285750" indent="-285750">
              <a:buClr>
                <a:srgbClr val="C70106"/>
              </a:buClr>
              <a:buFont typeface="Wingdings" panose="05000000000000000000" pitchFamily="2" charset="2"/>
              <a:buChar char="§"/>
            </a:pPr>
            <a:r>
              <a:rPr lang="en-US" sz="1600" noProof="0" dirty="0"/>
              <a:t>Item 2</a:t>
            </a:r>
          </a:p>
          <a:p>
            <a:pPr marL="285750" indent="-285750">
              <a:buClr>
                <a:srgbClr val="C70106"/>
              </a:buClr>
              <a:buFont typeface="Wingdings" panose="05000000000000000000" pitchFamily="2" charset="2"/>
              <a:buChar char="§"/>
            </a:pPr>
            <a:r>
              <a:rPr lang="en-US" sz="1600" noProof="0" dirty="0"/>
              <a:t>Item 3</a:t>
            </a:r>
          </a:p>
          <a:p>
            <a:pPr marL="285750" indent="-285750">
              <a:buClr>
                <a:srgbClr val="C70106"/>
              </a:buClr>
              <a:buFont typeface="Wingdings" panose="05000000000000000000" pitchFamily="2" charset="2"/>
              <a:buChar char="§"/>
            </a:pPr>
            <a:r>
              <a:rPr lang="en-US" sz="1600" noProof="0" dirty="0"/>
              <a:t>Item 4</a:t>
            </a:r>
          </a:p>
          <a:p>
            <a:pPr marL="285750" indent="-285750">
              <a:buClr>
                <a:srgbClr val="C70106"/>
              </a:buClr>
              <a:buFont typeface="Wingdings" panose="05000000000000000000" pitchFamily="2" charset="2"/>
              <a:buChar char="§"/>
            </a:pPr>
            <a:r>
              <a:rPr lang="en-US" sz="1600" noProof="0" dirty="0"/>
              <a:t>…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8A71B19-ADE2-3DF9-99C5-B329E43A8C28}"/>
              </a:ext>
            </a:extLst>
          </p:cNvPr>
          <p:cNvSpPr/>
          <p:nvPr/>
        </p:nvSpPr>
        <p:spPr>
          <a:xfrm>
            <a:off x="3233420" y="2872740"/>
            <a:ext cx="5725160" cy="11125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lIns="1080000" rIns="1080000" rtlCol="0" anchor="ctr">
            <a:noAutofit/>
          </a:bodyPr>
          <a:lstStyle/>
          <a:p>
            <a:pPr algn="ctr"/>
            <a:r>
              <a:rPr lang="en-US" sz="1100" noProof="0" dirty="0">
                <a:solidFill>
                  <a:schemeClr val="tx1"/>
                </a:solidFill>
              </a:rPr>
              <a:t>To modify the slide footer, go to </a:t>
            </a:r>
            <a:r>
              <a:rPr lang="en-US" sz="1100" b="1" noProof="0" dirty="0">
                <a:solidFill>
                  <a:schemeClr val="tx1"/>
                </a:solidFill>
              </a:rPr>
              <a:t>View &gt; Slide Master </a:t>
            </a:r>
            <a:r>
              <a:rPr lang="en-US" sz="1100" noProof="0" dirty="0">
                <a:solidFill>
                  <a:schemeClr val="tx1"/>
                </a:solidFill>
              </a:rPr>
              <a:t>and edit the </a:t>
            </a:r>
            <a:r>
              <a:rPr lang="en-US" sz="1100" b="1" noProof="0" dirty="0">
                <a:solidFill>
                  <a:schemeClr val="tx1"/>
                </a:solidFill>
              </a:rPr>
              <a:t>“Paper title …”</a:t>
            </a:r>
            <a:r>
              <a:rPr lang="en-US" sz="1100" noProof="0" dirty="0">
                <a:solidFill>
                  <a:schemeClr val="tx1"/>
                </a:solidFill>
              </a:rPr>
              <a:t> and </a:t>
            </a:r>
            <a:r>
              <a:rPr lang="en-US" sz="1100" b="1" noProof="0" dirty="0">
                <a:solidFill>
                  <a:schemeClr val="tx1"/>
                </a:solidFill>
              </a:rPr>
              <a:t>“Author …”</a:t>
            </a:r>
            <a:r>
              <a:rPr lang="en-US" sz="1100" noProof="0" dirty="0">
                <a:solidFill>
                  <a:schemeClr val="tx1"/>
                </a:solidFill>
              </a:rPr>
              <a:t> (to edit texts, you must select the top slide on the left panel). Then, close the </a:t>
            </a:r>
            <a:r>
              <a:rPr lang="en-US" sz="1100" b="1" noProof="0" dirty="0">
                <a:solidFill>
                  <a:schemeClr val="tx1"/>
                </a:solidFill>
              </a:rPr>
              <a:t>Slide Master </a:t>
            </a:r>
            <a:r>
              <a:rPr lang="en-US" sz="1100" noProof="0" dirty="0">
                <a:solidFill>
                  <a:schemeClr val="tx1"/>
                </a:solidFill>
              </a:rPr>
              <a:t>section with the dedicated button in the top PowerPoint menu.</a:t>
            </a:r>
          </a:p>
        </p:txBody>
      </p:sp>
    </p:spTree>
    <p:extLst>
      <p:ext uri="{BB962C8B-B14F-4D97-AF65-F5344CB8AC3E}">
        <p14:creationId xmlns:p14="http://schemas.microsoft.com/office/powerpoint/2010/main" val="2213743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133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Arial</vt:lpstr>
      <vt:lpstr>Wingdings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Baliello</dc:creator>
  <cp:lastModifiedBy>Andrea Baliello</cp:lastModifiedBy>
  <cp:revision>7</cp:revision>
  <dcterms:created xsi:type="dcterms:W3CDTF">2026-05-08T07:19:59Z</dcterms:created>
  <dcterms:modified xsi:type="dcterms:W3CDTF">2026-05-15T15:42:22Z</dcterms:modified>
</cp:coreProperties>
</file>