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28800425" cy="359997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9" autoAdjust="0"/>
    <p:restoredTop sz="94660"/>
  </p:normalViewPr>
  <p:slideViewPr>
    <p:cSldViewPr snapToGrid="0">
      <p:cViewPr>
        <p:scale>
          <a:sx n="50" d="100"/>
          <a:sy n="50" d="100"/>
        </p:scale>
        <p:origin x="1856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0032" y="5891626"/>
            <a:ext cx="24480361" cy="12533242"/>
          </a:xfrm>
        </p:spPr>
        <p:txBody>
          <a:bodyPr anchor="b"/>
          <a:lstStyle>
            <a:lvl1pPr algn="ctr">
              <a:defRPr sz="18898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00053" y="18908198"/>
            <a:ext cx="21600319" cy="8691601"/>
          </a:xfrm>
        </p:spPr>
        <p:txBody>
          <a:bodyPr/>
          <a:lstStyle>
            <a:lvl1pPr marL="0" indent="0" algn="ctr">
              <a:buNone/>
              <a:defRPr sz="7559"/>
            </a:lvl1pPr>
            <a:lvl2pPr marL="1440043" indent="0" algn="ctr">
              <a:buNone/>
              <a:defRPr sz="6299"/>
            </a:lvl2pPr>
            <a:lvl3pPr marL="2880086" indent="0" algn="ctr">
              <a:buNone/>
              <a:defRPr sz="5669"/>
            </a:lvl3pPr>
            <a:lvl4pPr marL="4320129" indent="0" algn="ctr">
              <a:buNone/>
              <a:defRPr sz="5040"/>
            </a:lvl4pPr>
            <a:lvl5pPr marL="5760171" indent="0" algn="ctr">
              <a:buNone/>
              <a:defRPr sz="5040"/>
            </a:lvl5pPr>
            <a:lvl6pPr marL="7200214" indent="0" algn="ctr">
              <a:buNone/>
              <a:defRPr sz="5040"/>
            </a:lvl6pPr>
            <a:lvl7pPr marL="8640257" indent="0" algn="ctr">
              <a:buNone/>
              <a:defRPr sz="5040"/>
            </a:lvl7pPr>
            <a:lvl8pPr marL="10080300" indent="0" algn="ctr">
              <a:buNone/>
              <a:defRPr sz="5040"/>
            </a:lvl8pPr>
            <a:lvl9pPr marL="11520343" indent="0" algn="ctr">
              <a:buNone/>
              <a:defRPr sz="504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34E28-6059-4587-AC3C-6F90215B9BBE}" type="datetimeFigureOut">
              <a:rPr lang="it-IT" smtClean="0"/>
              <a:t>15/05/2026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66BD4-5583-4A22-A951-BD6977D3E2F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33601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34E28-6059-4587-AC3C-6F90215B9BBE}" type="datetimeFigureOut">
              <a:rPr lang="it-IT" smtClean="0"/>
              <a:t>15/05/2026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66BD4-5583-4A22-A951-BD6977D3E2F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59329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610306" y="1916653"/>
            <a:ext cx="6210092" cy="30508114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0031" y="1916653"/>
            <a:ext cx="18270270" cy="30508114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34E28-6059-4587-AC3C-6F90215B9BBE}" type="datetimeFigureOut">
              <a:rPr lang="it-IT" smtClean="0"/>
              <a:t>15/05/2026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66BD4-5583-4A22-A951-BD6977D3E2F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87601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34E28-6059-4587-AC3C-6F90215B9BBE}" type="datetimeFigureOut">
              <a:rPr lang="it-IT" smtClean="0"/>
              <a:t>15/05/2026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66BD4-5583-4A22-A951-BD6977D3E2F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739682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5030" y="8974945"/>
            <a:ext cx="24840367" cy="14974888"/>
          </a:xfrm>
        </p:spPr>
        <p:txBody>
          <a:bodyPr anchor="b"/>
          <a:lstStyle>
            <a:lvl1pPr>
              <a:defRPr sz="18898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65030" y="24091502"/>
            <a:ext cx="24840367" cy="7874940"/>
          </a:xfrm>
        </p:spPr>
        <p:txBody>
          <a:bodyPr/>
          <a:lstStyle>
            <a:lvl1pPr marL="0" indent="0">
              <a:buNone/>
              <a:defRPr sz="7559">
                <a:solidFill>
                  <a:schemeClr val="tx1">
                    <a:tint val="82000"/>
                  </a:schemeClr>
                </a:solidFill>
              </a:defRPr>
            </a:lvl1pPr>
            <a:lvl2pPr marL="1440043" indent="0">
              <a:buNone/>
              <a:defRPr sz="6299">
                <a:solidFill>
                  <a:schemeClr val="tx1">
                    <a:tint val="82000"/>
                  </a:schemeClr>
                </a:solidFill>
              </a:defRPr>
            </a:lvl2pPr>
            <a:lvl3pPr marL="2880086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3pPr>
            <a:lvl4pPr marL="4320129" indent="0">
              <a:buNone/>
              <a:defRPr sz="5040">
                <a:solidFill>
                  <a:schemeClr val="tx1">
                    <a:tint val="82000"/>
                  </a:schemeClr>
                </a:solidFill>
              </a:defRPr>
            </a:lvl4pPr>
            <a:lvl5pPr marL="5760171" indent="0">
              <a:buNone/>
              <a:defRPr sz="5040">
                <a:solidFill>
                  <a:schemeClr val="tx1">
                    <a:tint val="82000"/>
                  </a:schemeClr>
                </a:solidFill>
              </a:defRPr>
            </a:lvl5pPr>
            <a:lvl6pPr marL="7200214" indent="0">
              <a:buNone/>
              <a:defRPr sz="5040">
                <a:solidFill>
                  <a:schemeClr val="tx1">
                    <a:tint val="82000"/>
                  </a:schemeClr>
                </a:solidFill>
              </a:defRPr>
            </a:lvl6pPr>
            <a:lvl7pPr marL="8640257" indent="0">
              <a:buNone/>
              <a:defRPr sz="5040">
                <a:solidFill>
                  <a:schemeClr val="tx1">
                    <a:tint val="82000"/>
                  </a:schemeClr>
                </a:solidFill>
              </a:defRPr>
            </a:lvl7pPr>
            <a:lvl8pPr marL="10080300" indent="0">
              <a:buNone/>
              <a:defRPr sz="5040">
                <a:solidFill>
                  <a:schemeClr val="tx1">
                    <a:tint val="82000"/>
                  </a:schemeClr>
                </a:solidFill>
              </a:defRPr>
            </a:lvl8pPr>
            <a:lvl9pPr marL="11520343" indent="0">
              <a:buNone/>
              <a:defRPr sz="504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34E28-6059-4587-AC3C-6F90215B9BBE}" type="datetimeFigureOut">
              <a:rPr lang="it-IT" smtClean="0"/>
              <a:t>15/05/2026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66BD4-5583-4A22-A951-BD6977D3E2F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44476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80029" y="9583264"/>
            <a:ext cx="12240181" cy="22841503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580215" y="9583264"/>
            <a:ext cx="12240181" cy="22841503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34E28-6059-4587-AC3C-6F90215B9BBE}" type="datetimeFigureOut">
              <a:rPr lang="it-IT" smtClean="0"/>
              <a:t>15/05/2026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66BD4-5583-4A22-A951-BD6977D3E2F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08777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1916661"/>
            <a:ext cx="24840367" cy="6958285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3784" y="8824938"/>
            <a:ext cx="12183928" cy="4324966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40043" indent="0">
              <a:buNone/>
              <a:defRPr sz="6299" b="1"/>
            </a:lvl2pPr>
            <a:lvl3pPr marL="2880086" indent="0">
              <a:buNone/>
              <a:defRPr sz="5669" b="1"/>
            </a:lvl3pPr>
            <a:lvl4pPr marL="4320129" indent="0">
              <a:buNone/>
              <a:defRPr sz="5040" b="1"/>
            </a:lvl4pPr>
            <a:lvl5pPr marL="5760171" indent="0">
              <a:buNone/>
              <a:defRPr sz="5040" b="1"/>
            </a:lvl5pPr>
            <a:lvl6pPr marL="7200214" indent="0">
              <a:buNone/>
              <a:defRPr sz="5040" b="1"/>
            </a:lvl6pPr>
            <a:lvl7pPr marL="8640257" indent="0">
              <a:buNone/>
              <a:defRPr sz="5040" b="1"/>
            </a:lvl7pPr>
            <a:lvl8pPr marL="10080300" indent="0">
              <a:buNone/>
              <a:defRPr sz="5040" b="1"/>
            </a:lvl8pPr>
            <a:lvl9pPr marL="11520343" indent="0">
              <a:buNone/>
              <a:defRPr sz="504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83784" y="13149904"/>
            <a:ext cx="12183928" cy="19341529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580217" y="8824938"/>
            <a:ext cx="12243932" cy="4324966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40043" indent="0">
              <a:buNone/>
              <a:defRPr sz="6299" b="1"/>
            </a:lvl2pPr>
            <a:lvl3pPr marL="2880086" indent="0">
              <a:buNone/>
              <a:defRPr sz="5669" b="1"/>
            </a:lvl3pPr>
            <a:lvl4pPr marL="4320129" indent="0">
              <a:buNone/>
              <a:defRPr sz="5040" b="1"/>
            </a:lvl4pPr>
            <a:lvl5pPr marL="5760171" indent="0">
              <a:buNone/>
              <a:defRPr sz="5040" b="1"/>
            </a:lvl5pPr>
            <a:lvl6pPr marL="7200214" indent="0">
              <a:buNone/>
              <a:defRPr sz="5040" b="1"/>
            </a:lvl6pPr>
            <a:lvl7pPr marL="8640257" indent="0">
              <a:buNone/>
              <a:defRPr sz="5040" b="1"/>
            </a:lvl7pPr>
            <a:lvl8pPr marL="10080300" indent="0">
              <a:buNone/>
              <a:defRPr sz="5040" b="1"/>
            </a:lvl8pPr>
            <a:lvl9pPr marL="11520343" indent="0">
              <a:buNone/>
              <a:defRPr sz="504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580217" y="13149904"/>
            <a:ext cx="12243932" cy="19341529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34E28-6059-4587-AC3C-6F90215B9BBE}" type="datetimeFigureOut">
              <a:rPr lang="it-IT" smtClean="0"/>
              <a:t>15/05/2026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66BD4-5583-4A22-A951-BD6977D3E2F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31570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34E28-6059-4587-AC3C-6F90215B9BBE}" type="datetimeFigureOut">
              <a:rPr lang="it-IT" smtClean="0"/>
              <a:t>15/05/2026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66BD4-5583-4A22-A951-BD6977D3E2F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45275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34E28-6059-4587-AC3C-6F90215B9BBE}" type="datetimeFigureOut">
              <a:rPr lang="it-IT" smtClean="0"/>
              <a:t>15/05/2026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66BD4-5583-4A22-A951-BD6977D3E2F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85255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399982"/>
            <a:ext cx="9288887" cy="8399939"/>
          </a:xfrm>
        </p:spPr>
        <p:txBody>
          <a:bodyPr anchor="b"/>
          <a:lstStyle>
            <a:lvl1pPr>
              <a:defRPr sz="10079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43932" y="5183304"/>
            <a:ext cx="14580215" cy="25583147"/>
          </a:xfrm>
        </p:spPr>
        <p:txBody>
          <a:bodyPr/>
          <a:lstStyle>
            <a:lvl1pPr>
              <a:defRPr sz="10079"/>
            </a:lvl1pPr>
            <a:lvl2pPr>
              <a:defRPr sz="8819"/>
            </a:lvl2pPr>
            <a:lvl3pPr>
              <a:defRPr sz="7559"/>
            </a:lvl3pPr>
            <a:lvl4pPr>
              <a:defRPr sz="6299"/>
            </a:lvl4pPr>
            <a:lvl5pPr>
              <a:defRPr sz="6299"/>
            </a:lvl5pPr>
            <a:lvl6pPr>
              <a:defRPr sz="6299"/>
            </a:lvl6pPr>
            <a:lvl7pPr>
              <a:defRPr sz="6299"/>
            </a:lvl7pPr>
            <a:lvl8pPr>
              <a:defRPr sz="6299"/>
            </a:lvl8pPr>
            <a:lvl9pPr>
              <a:defRPr sz="6299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780" y="10799922"/>
            <a:ext cx="9288887" cy="20008190"/>
          </a:xfrm>
        </p:spPr>
        <p:txBody>
          <a:bodyPr/>
          <a:lstStyle>
            <a:lvl1pPr marL="0" indent="0">
              <a:buNone/>
              <a:defRPr sz="5040"/>
            </a:lvl1pPr>
            <a:lvl2pPr marL="1440043" indent="0">
              <a:buNone/>
              <a:defRPr sz="4410"/>
            </a:lvl2pPr>
            <a:lvl3pPr marL="2880086" indent="0">
              <a:buNone/>
              <a:defRPr sz="3780"/>
            </a:lvl3pPr>
            <a:lvl4pPr marL="4320129" indent="0">
              <a:buNone/>
              <a:defRPr sz="3150"/>
            </a:lvl4pPr>
            <a:lvl5pPr marL="5760171" indent="0">
              <a:buNone/>
              <a:defRPr sz="3150"/>
            </a:lvl5pPr>
            <a:lvl6pPr marL="7200214" indent="0">
              <a:buNone/>
              <a:defRPr sz="3150"/>
            </a:lvl6pPr>
            <a:lvl7pPr marL="8640257" indent="0">
              <a:buNone/>
              <a:defRPr sz="3150"/>
            </a:lvl7pPr>
            <a:lvl8pPr marL="10080300" indent="0">
              <a:buNone/>
              <a:defRPr sz="3150"/>
            </a:lvl8pPr>
            <a:lvl9pPr marL="11520343" indent="0">
              <a:buNone/>
              <a:defRPr sz="31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34E28-6059-4587-AC3C-6F90215B9BBE}" type="datetimeFigureOut">
              <a:rPr lang="it-IT" smtClean="0"/>
              <a:t>15/05/2026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66BD4-5583-4A22-A951-BD6977D3E2F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3321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399982"/>
            <a:ext cx="9288887" cy="8399939"/>
          </a:xfrm>
        </p:spPr>
        <p:txBody>
          <a:bodyPr anchor="b"/>
          <a:lstStyle>
            <a:lvl1pPr>
              <a:defRPr sz="10079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243932" y="5183304"/>
            <a:ext cx="14580215" cy="25583147"/>
          </a:xfrm>
        </p:spPr>
        <p:txBody>
          <a:bodyPr anchor="t"/>
          <a:lstStyle>
            <a:lvl1pPr marL="0" indent="0">
              <a:buNone/>
              <a:defRPr sz="10079"/>
            </a:lvl1pPr>
            <a:lvl2pPr marL="1440043" indent="0">
              <a:buNone/>
              <a:defRPr sz="8819"/>
            </a:lvl2pPr>
            <a:lvl3pPr marL="2880086" indent="0">
              <a:buNone/>
              <a:defRPr sz="7559"/>
            </a:lvl3pPr>
            <a:lvl4pPr marL="4320129" indent="0">
              <a:buNone/>
              <a:defRPr sz="6299"/>
            </a:lvl4pPr>
            <a:lvl5pPr marL="5760171" indent="0">
              <a:buNone/>
              <a:defRPr sz="6299"/>
            </a:lvl5pPr>
            <a:lvl6pPr marL="7200214" indent="0">
              <a:buNone/>
              <a:defRPr sz="6299"/>
            </a:lvl6pPr>
            <a:lvl7pPr marL="8640257" indent="0">
              <a:buNone/>
              <a:defRPr sz="6299"/>
            </a:lvl7pPr>
            <a:lvl8pPr marL="10080300" indent="0">
              <a:buNone/>
              <a:defRPr sz="6299"/>
            </a:lvl8pPr>
            <a:lvl9pPr marL="11520343" indent="0">
              <a:buNone/>
              <a:defRPr sz="6299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780" y="10799922"/>
            <a:ext cx="9288887" cy="20008190"/>
          </a:xfrm>
        </p:spPr>
        <p:txBody>
          <a:bodyPr/>
          <a:lstStyle>
            <a:lvl1pPr marL="0" indent="0">
              <a:buNone/>
              <a:defRPr sz="5040"/>
            </a:lvl1pPr>
            <a:lvl2pPr marL="1440043" indent="0">
              <a:buNone/>
              <a:defRPr sz="4410"/>
            </a:lvl2pPr>
            <a:lvl3pPr marL="2880086" indent="0">
              <a:buNone/>
              <a:defRPr sz="3780"/>
            </a:lvl3pPr>
            <a:lvl4pPr marL="4320129" indent="0">
              <a:buNone/>
              <a:defRPr sz="3150"/>
            </a:lvl4pPr>
            <a:lvl5pPr marL="5760171" indent="0">
              <a:buNone/>
              <a:defRPr sz="3150"/>
            </a:lvl5pPr>
            <a:lvl6pPr marL="7200214" indent="0">
              <a:buNone/>
              <a:defRPr sz="3150"/>
            </a:lvl6pPr>
            <a:lvl7pPr marL="8640257" indent="0">
              <a:buNone/>
              <a:defRPr sz="3150"/>
            </a:lvl7pPr>
            <a:lvl8pPr marL="10080300" indent="0">
              <a:buNone/>
              <a:defRPr sz="3150"/>
            </a:lvl8pPr>
            <a:lvl9pPr marL="11520343" indent="0">
              <a:buNone/>
              <a:defRPr sz="31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34E28-6059-4587-AC3C-6F90215B9BBE}" type="datetimeFigureOut">
              <a:rPr lang="it-IT" smtClean="0"/>
              <a:t>15/05/2026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66BD4-5583-4A22-A951-BD6977D3E2F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14920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80029" y="1916661"/>
            <a:ext cx="24840367" cy="69582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029" y="9583264"/>
            <a:ext cx="24840367" cy="228415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029" y="33366432"/>
            <a:ext cx="6480096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4434E28-6059-4587-AC3C-6F90215B9BBE}" type="datetimeFigureOut">
              <a:rPr lang="it-IT" smtClean="0"/>
              <a:t>15/05/2026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540141" y="33366432"/>
            <a:ext cx="9720143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340300" y="33366432"/>
            <a:ext cx="6480096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0466BD4-5583-4A22-A951-BD6977D3E2F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3235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880086" rtl="0" eaLnBrk="1" latinLnBrk="0" hangingPunct="1">
        <a:lnSpc>
          <a:spcPct val="90000"/>
        </a:lnSpc>
        <a:spcBef>
          <a:spcPct val="0"/>
        </a:spcBef>
        <a:buNone/>
        <a:defRPr sz="1385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20021" indent="-720021" algn="l" defTabSz="2880086" rtl="0" eaLnBrk="1" latinLnBrk="0" hangingPunct="1">
        <a:lnSpc>
          <a:spcPct val="90000"/>
        </a:lnSpc>
        <a:spcBef>
          <a:spcPts val="3150"/>
        </a:spcBef>
        <a:buFont typeface="Arial" panose="020B0604020202020204" pitchFamily="34" charset="0"/>
        <a:buChar char="•"/>
        <a:defRPr sz="8819" kern="1200">
          <a:solidFill>
            <a:schemeClr val="tx1"/>
          </a:solidFill>
          <a:latin typeface="+mn-lt"/>
          <a:ea typeface="+mn-ea"/>
          <a:cs typeface="+mn-cs"/>
        </a:defRPr>
      </a:lvl1pPr>
      <a:lvl2pPr marL="2160064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7559" kern="1200">
          <a:solidFill>
            <a:schemeClr val="tx1"/>
          </a:solidFill>
          <a:latin typeface="+mn-lt"/>
          <a:ea typeface="+mn-ea"/>
          <a:cs typeface="+mn-cs"/>
        </a:defRPr>
      </a:lvl2pPr>
      <a:lvl3pPr marL="3600107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6299" kern="1200">
          <a:solidFill>
            <a:schemeClr val="tx1"/>
          </a:solidFill>
          <a:latin typeface="+mn-lt"/>
          <a:ea typeface="+mn-ea"/>
          <a:cs typeface="+mn-cs"/>
        </a:defRPr>
      </a:lvl3pPr>
      <a:lvl4pPr marL="5040150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6480193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920236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9360278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800321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2240364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1pPr>
      <a:lvl2pPr marL="1440043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2pPr>
      <a:lvl3pPr marL="2880086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3pPr>
      <a:lvl4pPr marL="4320129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5760171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200214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8640257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080300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1520343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>
            <a:extLst>
              <a:ext uri="{FF2B5EF4-FFF2-40B4-BE49-F238E27FC236}">
                <a16:creationId xmlns:a16="http://schemas.microsoft.com/office/drawing/2014/main" id="{ED6A1C26-FBE8-D187-8E26-2AF5CAC9E53C}"/>
              </a:ext>
            </a:extLst>
          </p:cNvPr>
          <p:cNvSpPr/>
          <p:nvPr/>
        </p:nvSpPr>
        <p:spPr>
          <a:xfrm>
            <a:off x="0" y="0"/>
            <a:ext cx="28800425" cy="468352"/>
          </a:xfrm>
          <a:prstGeom prst="rect">
            <a:avLst/>
          </a:prstGeom>
          <a:solidFill>
            <a:srgbClr val="07437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4F970545-8AB1-F1BD-A199-DBB8E747CB6D}"/>
              </a:ext>
            </a:extLst>
          </p:cNvPr>
          <p:cNvSpPr txBox="1"/>
          <p:nvPr/>
        </p:nvSpPr>
        <p:spPr>
          <a:xfrm>
            <a:off x="1408113" y="5089531"/>
            <a:ext cx="25984198" cy="444909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defPPr>
              <a:defRPr lang="it-IT"/>
            </a:defPPr>
            <a:lvl1pPr>
              <a:defRPr sz="2000" b="1">
                <a:solidFill>
                  <a:srgbClr val="C70106"/>
                </a:solidFill>
              </a:defRPr>
            </a:lvl1pPr>
          </a:lstStyle>
          <a:p>
            <a:pPr algn="ctr"/>
            <a:r>
              <a:rPr lang="en-US" sz="5400" dirty="0">
                <a:solidFill>
                  <a:schemeClr val="tx1"/>
                </a:solidFill>
              </a:rPr>
              <a:t>Paper title to be placed here, paper title to be placed here, paper title to be placed here, paper title to be placed here, …</a:t>
            </a:r>
          </a:p>
          <a:p>
            <a:pPr algn="ctr"/>
            <a:endParaRPr lang="en-US" sz="1600" dirty="0">
              <a:solidFill>
                <a:schemeClr val="tx1"/>
              </a:solidFill>
            </a:endParaRPr>
          </a:p>
          <a:p>
            <a:pPr algn="ctr"/>
            <a:r>
              <a:rPr lang="en-US" sz="4400" dirty="0"/>
              <a:t>Author name surname, Author name surname, Author name surname, …</a:t>
            </a:r>
          </a:p>
          <a:p>
            <a:pPr algn="ctr"/>
            <a:endParaRPr lang="en-US" sz="1600" dirty="0">
              <a:solidFill>
                <a:srgbClr val="074373"/>
              </a:solidFill>
            </a:endParaRPr>
          </a:p>
          <a:p>
            <a:pPr algn="ctr"/>
            <a:r>
              <a:rPr lang="en-US" sz="4400" b="0" dirty="0">
                <a:solidFill>
                  <a:schemeClr val="tx1"/>
                </a:solidFill>
              </a:rPr>
              <a:t>Affiliation , affiliation , affiliation , affiliation , affiliation , affiliation, …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DE8B9E71-EA9C-13EC-5AAD-4FAE2D0A3321}"/>
              </a:ext>
            </a:extLst>
          </p:cNvPr>
          <p:cNvSpPr txBox="1"/>
          <p:nvPr/>
        </p:nvSpPr>
        <p:spPr>
          <a:xfrm>
            <a:off x="1945049" y="22583100"/>
            <a:ext cx="1148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 dirty="0">
                <a:solidFill>
                  <a:srgbClr val="C70106"/>
                </a:solidFill>
                <a:cs typeface="Arial" panose="020B0604020202020204" pitchFamily="34" charset="0"/>
              </a:rPr>
              <a:t>SECTION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969F8EB7-9295-C680-C2F3-ED0813A87B45}"/>
              </a:ext>
            </a:extLst>
          </p:cNvPr>
          <p:cNvSpPr txBox="1"/>
          <p:nvPr/>
        </p:nvSpPr>
        <p:spPr>
          <a:xfrm>
            <a:off x="1945049" y="23351963"/>
            <a:ext cx="11484000" cy="99411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>
                <a:cs typeface="Arial" panose="020B0604020202020204" pitchFamily="34" charset="0"/>
              </a:rPr>
              <a:t>Lorem ipsum dolor sit </a:t>
            </a:r>
            <a:r>
              <a:rPr lang="en-US" sz="3200" dirty="0" err="1">
                <a:cs typeface="Arial" panose="020B0604020202020204" pitchFamily="34" charset="0"/>
              </a:rPr>
              <a:t>amet</a:t>
            </a:r>
            <a:r>
              <a:rPr lang="en-US" sz="3200" dirty="0">
                <a:cs typeface="Arial" panose="020B0604020202020204" pitchFamily="34" charset="0"/>
              </a:rPr>
              <a:t>, </a:t>
            </a:r>
            <a:r>
              <a:rPr lang="en-US" sz="3200" dirty="0" err="1">
                <a:cs typeface="Arial" panose="020B0604020202020204" pitchFamily="34" charset="0"/>
              </a:rPr>
              <a:t>consectetur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adipiscing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elit</a:t>
            </a:r>
            <a:r>
              <a:rPr lang="en-US" sz="3200" dirty="0">
                <a:cs typeface="Arial" panose="020B0604020202020204" pitchFamily="34" charset="0"/>
              </a:rPr>
              <a:t>, sed do </a:t>
            </a:r>
            <a:r>
              <a:rPr lang="en-US" sz="3200" dirty="0" err="1">
                <a:cs typeface="Arial" panose="020B0604020202020204" pitchFamily="34" charset="0"/>
              </a:rPr>
              <a:t>eiusmod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tempor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incididunt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ut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labore</a:t>
            </a:r>
            <a:r>
              <a:rPr lang="en-US" sz="3200" dirty="0">
                <a:cs typeface="Arial" panose="020B0604020202020204" pitchFamily="34" charset="0"/>
              </a:rPr>
              <a:t> et dolore magna </a:t>
            </a:r>
            <a:r>
              <a:rPr lang="en-US" sz="3200" dirty="0" err="1">
                <a:cs typeface="Arial" panose="020B0604020202020204" pitchFamily="34" charset="0"/>
              </a:rPr>
              <a:t>aliqua</a:t>
            </a:r>
            <a:r>
              <a:rPr lang="en-US" sz="3200" dirty="0">
                <a:cs typeface="Arial" panose="020B0604020202020204" pitchFamily="34" charset="0"/>
              </a:rPr>
              <a:t>. Ut </a:t>
            </a:r>
            <a:r>
              <a:rPr lang="en-US" sz="3200" dirty="0" err="1">
                <a:cs typeface="Arial" panose="020B0604020202020204" pitchFamily="34" charset="0"/>
              </a:rPr>
              <a:t>enim</a:t>
            </a:r>
            <a:r>
              <a:rPr lang="en-US" sz="3200" dirty="0">
                <a:cs typeface="Arial" panose="020B0604020202020204" pitchFamily="34" charset="0"/>
              </a:rPr>
              <a:t> ad minim </a:t>
            </a:r>
            <a:r>
              <a:rPr lang="en-US" sz="3200" dirty="0" err="1">
                <a:cs typeface="Arial" panose="020B0604020202020204" pitchFamily="34" charset="0"/>
              </a:rPr>
              <a:t>veniam</a:t>
            </a:r>
            <a:r>
              <a:rPr lang="en-US" sz="3200" dirty="0">
                <a:cs typeface="Arial" panose="020B0604020202020204" pitchFamily="34" charset="0"/>
              </a:rPr>
              <a:t>, </a:t>
            </a:r>
            <a:r>
              <a:rPr lang="en-US" sz="3200" dirty="0" err="1">
                <a:cs typeface="Arial" panose="020B0604020202020204" pitchFamily="34" charset="0"/>
              </a:rPr>
              <a:t>quis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nostrud</a:t>
            </a:r>
            <a:r>
              <a:rPr lang="en-US" sz="3200" dirty="0">
                <a:cs typeface="Arial" panose="020B0604020202020204" pitchFamily="34" charset="0"/>
              </a:rPr>
              <a:t> exercitation </a:t>
            </a:r>
            <a:r>
              <a:rPr lang="en-US" sz="3200" dirty="0" err="1">
                <a:cs typeface="Arial" panose="020B0604020202020204" pitchFamily="34" charset="0"/>
              </a:rPr>
              <a:t>ullamco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laboris</a:t>
            </a:r>
            <a:r>
              <a:rPr lang="en-US" sz="3200" dirty="0">
                <a:cs typeface="Arial" panose="020B0604020202020204" pitchFamily="34" charset="0"/>
              </a:rPr>
              <a:t> nisi </a:t>
            </a:r>
            <a:r>
              <a:rPr lang="en-US" sz="3200" dirty="0" err="1">
                <a:cs typeface="Arial" panose="020B0604020202020204" pitchFamily="34" charset="0"/>
              </a:rPr>
              <a:t>ut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aliquip</a:t>
            </a:r>
            <a:r>
              <a:rPr lang="en-US" sz="3200" dirty="0">
                <a:cs typeface="Arial" panose="020B0604020202020204" pitchFamily="34" charset="0"/>
              </a:rPr>
              <a:t> ex </a:t>
            </a:r>
            <a:r>
              <a:rPr lang="en-US" sz="3200" dirty="0" err="1">
                <a:cs typeface="Arial" panose="020B0604020202020204" pitchFamily="34" charset="0"/>
              </a:rPr>
              <a:t>ea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commodo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consequat</a:t>
            </a:r>
            <a:r>
              <a:rPr lang="en-US" sz="3200" dirty="0">
                <a:cs typeface="Arial" panose="020B0604020202020204" pitchFamily="34" charset="0"/>
              </a:rPr>
              <a:t>. Duis </a:t>
            </a:r>
            <a:r>
              <a:rPr lang="en-US" sz="3200" dirty="0" err="1">
                <a:cs typeface="Arial" panose="020B0604020202020204" pitchFamily="34" charset="0"/>
              </a:rPr>
              <a:t>aute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irure</a:t>
            </a:r>
            <a:r>
              <a:rPr lang="en-US" sz="3200" dirty="0">
                <a:cs typeface="Arial" panose="020B0604020202020204" pitchFamily="34" charset="0"/>
              </a:rPr>
              <a:t> dolor in </a:t>
            </a:r>
            <a:r>
              <a:rPr lang="en-US" sz="3200" dirty="0" err="1">
                <a:cs typeface="Arial" panose="020B0604020202020204" pitchFamily="34" charset="0"/>
              </a:rPr>
              <a:t>reprehenderit</a:t>
            </a:r>
            <a:r>
              <a:rPr lang="en-US" sz="3200" dirty="0">
                <a:cs typeface="Arial" panose="020B0604020202020204" pitchFamily="34" charset="0"/>
              </a:rPr>
              <a:t> in </a:t>
            </a:r>
            <a:r>
              <a:rPr lang="en-US" sz="3200" dirty="0" err="1">
                <a:cs typeface="Arial" panose="020B0604020202020204" pitchFamily="34" charset="0"/>
              </a:rPr>
              <a:t>voluptate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velit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esse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cillum</a:t>
            </a:r>
            <a:r>
              <a:rPr lang="en-US" sz="3200" dirty="0">
                <a:cs typeface="Arial" panose="020B0604020202020204" pitchFamily="34" charset="0"/>
              </a:rPr>
              <a:t> dolore </a:t>
            </a:r>
            <a:r>
              <a:rPr lang="en-US" sz="3200" dirty="0" err="1">
                <a:cs typeface="Arial" panose="020B0604020202020204" pitchFamily="34" charset="0"/>
              </a:rPr>
              <a:t>eu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fugiat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nulla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pariatur</a:t>
            </a:r>
            <a:r>
              <a:rPr lang="en-US" sz="3200" dirty="0">
                <a:cs typeface="Arial" panose="020B0604020202020204" pitchFamily="34" charset="0"/>
              </a:rPr>
              <a:t>. </a:t>
            </a:r>
            <a:r>
              <a:rPr lang="en-US" sz="3200" dirty="0" err="1">
                <a:cs typeface="Arial" panose="020B0604020202020204" pitchFamily="34" charset="0"/>
              </a:rPr>
              <a:t>Excepteur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sint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occaecat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cupidatat</a:t>
            </a:r>
            <a:r>
              <a:rPr lang="en-US" sz="3200" dirty="0">
                <a:cs typeface="Arial" panose="020B0604020202020204" pitchFamily="34" charset="0"/>
              </a:rPr>
              <a:t> non </a:t>
            </a:r>
            <a:r>
              <a:rPr lang="en-US" sz="3200" dirty="0" err="1">
                <a:cs typeface="Arial" panose="020B0604020202020204" pitchFamily="34" charset="0"/>
              </a:rPr>
              <a:t>proident</a:t>
            </a:r>
            <a:r>
              <a:rPr lang="en-US" sz="3200" dirty="0">
                <a:cs typeface="Arial" panose="020B0604020202020204" pitchFamily="34" charset="0"/>
              </a:rPr>
              <a:t>, sunt in culpa qui </a:t>
            </a:r>
            <a:r>
              <a:rPr lang="en-US" sz="3200" dirty="0" err="1">
                <a:cs typeface="Arial" panose="020B0604020202020204" pitchFamily="34" charset="0"/>
              </a:rPr>
              <a:t>officia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deserunt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mollit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anim</a:t>
            </a:r>
            <a:r>
              <a:rPr lang="en-US" sz="3200" dirty="0">
                <a:cs typeface="Arial" panose="020B0604020202020204" pitchFamily="34" charset="0"/>
              </a:rPr>
              <a:t> id est </a:t>
            </a:r>
            <a:r>
              <a:rPr lang="en-US" sz="3200" dirty="0" err="1">
                <a:cs typeface="Arial" panose="020B0604020202020204" pitchFamily="34" charset="0"/>
              </a:rPr>
              <a:t>laborum</a:t>
            </a:r>
            <a:r>
              <a:rPr lang="en-US" sz="3200" dirty="0">
                <a:cs typeface="Arial" panose="020B0604020202020204" pitchFamily="34" charset="0"/>
              </a:rPr>
              <a:t>. </a:t>
            </a:r>
          </a:p>
          <a:p>
            <a:pPr algn="just"/>
            <a:endParaRPr lang="en-US" sz="3200" dirty="0">
              <a:cs typeface="Arial" panose="020B0604020202020204" pitchFamily="34" charset="0"/>
            </a:endParaRPr>
          </a:p>
          <a:p>
            <a:pPr marL="457200" indent="-457200" algn="just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3200" dirty="0">
                <a:cs typeface="Arial" panose="020B0604020202020204" pitchFamily="34" charset="0"/>
              </a:rPr>
              <a:t>Lorem ipsum dolor sit </a:t>
            </a:r>
            <a:r>
              <a:rPr lang="en-US" sz="3200" dirty="0" err="1">
                <a:cs typeface="Arial" panose="020B0604020202020204" pitchFamily="34" charset="0"/>
              </a:rPr>
              <a:t>amet</a:t>
            </a:r>
            <a:r>
              <a:rPr lang="en-US" sz="3200" dirty="0">
                <a:cs typeface="Arial" panose="020B0604020202020204" pitchFamily="34" charset="0"/>
              </a:rPr>
              <a:t>, </a:t>
            </a:r>
            <a:r>
              <a:rPr lang="en-US" sz="3200" dirty="0" err="1">
                <a:cs typeface="Arial" panose="020B0604020202020204" pitchFamily="34" charset="0"/>
              </a:rPr>
              <a:t>consectetur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adipiscing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elit</a:t>
            </a:r>
            <a:r>
              <a:rPr lang="en-US" sz="3200" dirty="0">
                <a:cs typeface="Arial" panose="020B0604020202020204" pitchFamily="34" charset="0"/>
              </a:rPr>
              <a:t>, sed </a:t>
            </a:r>
          </a:p>
          <a:p>
            <a:pPr marL="457200" indent="-457200" algn="just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3200" dirty="0">
                <a:cs typeface="Arial" panose="020B0604020202020204" pitchFamily="34" charset="0"/>
              </a:rPr>
              <a:t>Lorem ipsum dolor sit </a:t>
            </a:r>
            <a:r>
              <a:rPr lang="en-US" sz="3200" dirty="0" err="1">
                <a:cs typeface="Arial" panose="020B0604020202020204" pitchFamily="34" charset="0"/>
              </a:rPr>
              <a:t>amet</a:t>
            </a:r>
            <a:r>
              <a:rPr lang="en-US" sz="3200" dirty="0">
                <a:cs typeface="Arial" panose="020B0604020202020204" pitchFamily="34" charset="0"/>
              </a:rPr>
              <a:t>, </a:t>
            </a:r>
            <a:r>
              <a:rPr lang="en-US" sz="3200" dirty="0" err="1">
                <a:cs typeface="Arial" panose="020B0604020202020204" pitchFamily="34" charset="0"/>
              </a:rPr>
              <a:t>consectetur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adipiscing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elit</a:t>
            </a:r>
            <a:r>
              <a:rPr lang="en-US" sz="3200" dirty="0">
                <a:cs typeface="Arial" panose="020B0604020202020204" pitchFamily="34" charset="0"/>
              </a:rPr>
              <a:t>, sed </a:t>
            </a:r>
          </a:p>
          <a:p>
            <a:pPr marL="457200" indent="-457200" algn="just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3200" dirty="0">
                <a:cs typeface="Arial" panose="020B0604020202020204" pitchFamily="34" charset="0"/>
              </a:rPr>
              <a:t>Lorem ipsum dolor sit </a:t>
            </a:r>
            <a:r>
              <a:rPr lang="en-US" sz="3200" dirty="0" err="1">
                <a:cs typeface="Arial" panose="020B0604020202020204" pitchFamily="34" charset="0"/>
              </a:rPr>
              <a:t>amet</a:t>
            </a:r>
            <a:r>
              <a:rPr lang="en-US" sz="3200" dirty="0">
                <a:cs typeface="Arial" panose="020B0604020202020204" pitchFamily="34" charset="0"/>
              </a:rPr>
              <a:t>, </a:t>
            </a:r>
            <a:r>
              <a:rPr lang="en-US" sz="3200" dirty="0" err="1">
                <a:cs typeface="Arial" panose="020B0604020202020204" pitchFamily="34" charset="0"/>
              </a:rPr>
              <a:t>consectetur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adipiscing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elit</a:t>
            </a:r>
            <a:r>
              <a:rPr lang="en-US" sz="3200" dirty="0">
                <a:cs typeface="Arial" panose="020B0604020202020204" pitchFamily="34" charset="0"/>
              </a:rPr>
              <a:t>, sed </a:t>
            </a:r>
          </a:p>
          <a:p>
            <a:pPr marL="457200" indent="-457200" algn="just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3200" dirty="0">
                <a:cs typeface="Arial" panose="020B0604020202020204" pitchFamily="34" charset="0"/>
              </a:rPr>
              <a:t>Lorem ipsum dolor sit </a:t>
            </a:r>
            <a:r>
              <a:rPr lang="en-US" sz="3200" dirty="0" err="1">
                <a:cs typeface="Arial" panose="020B0604020202020204" pitchFamily="34" charset="0"/>
              </a:rPr>
              <a:t>amet</a:t>
            </a:r>
            <a:r>
              <a:rPr lang="en-US" sz="3200" dirty="0">
                <a:cs typeface="Arial" panose="020B0604020202020204" pitchFamily="34" charset="0"/>
              </a:rPr>
              <a:t>, </a:t>
            </a:r>
            <a:r>
              <a:rPr lang="en-US" sz="3200" dirty="0" err="1">
                <a:cs typeface="Arial" panose="020B0604020202020204" pitchFamily="34" charset="0"/>
              </a:rPr>
              <a:t>consectetur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adipiscing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elit</a:t>
            </a:r>
            <a:r>
              <a:rPr lang="en-US" sz="3200" dirty="0">
                <a:cs typeface="Arial" panose="020B0604020202020204" pitchFamily="34" charset="0"/>
              </a:rPr>
              <a:t>, sed </a:t>
            </a:r>
          </a:p>
          <a:p>
            <a:pPr algn="just"/>
            <a:endParaRPr lang="en-US" sz="3200" dirty="0">
              <a:cs typeface="Arial" panose="020B0604020202020204" pitchFamily="34" charset="0"/>
            </a:endParaRPr>
          </a:p>
          <a:p>
            <a:pPr algn="just"/>
            <a:r>
              <a:rPr lang="en-US" sz="3200" dirty="0">
                <a:cs typeface="Arial" panose="020B0604020202020204" pitchFamily="34" charset="0"/>
              </a:rPr>
              <a:t>Lorem ipsum dolor sit </a:t>
            </a:r>
            <a:r>
              <a:rPr lang="en-US" sz="3200" dirty="0" err="1">
                <a:cs typeface="Arial" panose="020B0604020202020204" pitchFamily="34" charset="0"/>
              </a:rPr>
              <a:t>amet</a:t>
            </a:r>
            <a:r>
              <a:rPr lang="en-US" sz="3200" dirty="0">
                <a:cs typeface="Arial" panose="020B0604020202020204" pitchFamily="34" charset="0"/>
              </a:rPr>
              <a:t>, </a:t>
            </a:r>
            <a:r>
              <a:rPr lang="en-US" sz="3200" dirty="0" err="1">
                <a:cs typeface="Arial" panose="020B0604020202020204" pitchFamily="34" charset="0"/>
              </a:rPr>
              <a:t>consectetur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adipiscing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elit</a:t>
            </a:r>
            <a:r>
              <a:rPr lang="en-US" sz="3200" dirty="0">
                <a:cs typeface="Arial" panose="020B0604020202020204" pitchFamily="34" charset="0"/>
              </a:rPr>
              <a:t>, sed do </a:t>
            </a:r>
            <a:r>
              <a:rPr lang="en-US" sz="3200" dirty="0" err="1">
                <a:cs typeface="Arial" panose="020B0604020202020204" pitchFamily="34" charset="0"/>
              </a:rPr>
              <a:t>eiusmod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tempor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incididunt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ut</a:t>
            </a:r>
            <a:r>
              <a:rPr lang="en-US" sz="3200" dirty="0">
                <a:cs typeface="Arial" panose="020B0604020202020204" pitchFamily="34" charset="0"/>
              </a:rPr>
              <a:t> labore et dolore magna </a:t>
            </a:r>
            <a:r>
              <a:rPr lang="en-US" sz="3200" dirty="0" err="1">
                <a:cs typeface="Arial" panose="020B0604020202020204" pitchFamily="34" charset="0"/>
              </a:rPr>
              <a:t>aliqua</a:t>
            </a:r>
            <a:r>
              <a:rPr lang="en-US" sz="3200" dirty="0">
                <a:cs typeface="Arial" panose="020B0604020202020204" pitchFamily="34" charset="0"/>
              </a:rPr>
              <a:t>. Ut </a:t>
            </a:r>
            <a:r>
              <a:rPr lang="en-US" sz="3200" dirty="0" err="1">
                <a:cs typeface="Arial" panose="020B0604020202020204" pitchFamily="34" charset="0"/>
              </a:rPr>
              <a:t>enim</a:t>
            </a:r>
            <a:r>
              <a:rPr lang="en-US" sz="3200" dirty="0">
                <a:cs typeface="Arial" panose="020B0604020202020204" pitchFamily="34" charset="0"/>
              </a:rPr>
              <a:t> ad minim </a:t>
            </a:r>
            <a:r>
              <a:rPr lang="en-US" sz="3200" dirty="0" err="1">
                <a:cs typeface="Arial" panose="020B0604020202020204" pitchFamily="34" charset="0"/>
              </a:rPr>
              <a:t>veniam</a:t>
            </a:r>
            <a:r>
              <a:rPr lang="en-US" sz="3200" dirty="0">
                <a:cs typeface="Arial" panose="020B0604020202020204" pitchFamily="34" charset="0"/>
              </a:rPr>
              <a:t>, quis </a:t>
            </a:r>
            <a:r>
              <a:rPr lang="en-US" sz="3200" dirty="0" err="1">
                <a:cs typeface="Arial" panose="020B0604020202020204" pitchFamily="34" charset="0"/>
              </a:rPr>
              <a:t>nostrud</a:t>
            </a:r>
            <a:r>
              <a:rPr lang="en-US" sz="3200" dirty="0">
                <a:cs typeface="Arial" panose="020B0604020202020204" pitchFamily="34" charset="0"/>
              </a:rPr>
              <a:t> exercitation </a:t>
            </a:r>
            <a:r>
              <a:rPr lang="en-US" sz="3200" dirty="0" err="1">
                <a:cs typeface="Arial" panose="020B0604020202020204" pitchFamily="34" charset="0"/>
              </a:rPr>
              <a:t>ullamco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laboris</a:t>
            </a:r>
            <a:r>
              <a:rPr lang="en-US" sz="3200" dirty="0">
                <a:cs typeface="Arial" panose="020B0604020202020204" pitchFamily="34" charset="0"/>
              </a:rPr>
              <a:t> nisi </a:t>
            </a:r>
            <a:r>
              <a:rPr lang="en-US" sz="3200" dirty="0" err="1">
                <a:cs typeface="Arial" panose="020B0604020202020204" pitchFamily="34" charset="0"/>
              </a:rPr>
              <a:t>ut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aliquip</a:t>
            </a:r>
            <a:r>
              <a:rPr lang="en-US" sz="3200" dirty="0">
                <a:cs typeface="Arial" panose="020B0604020202020204" pitchFamily="34" charset="0"/>
              </a:rPr>
              <a:t> ex </a:t>
            </a:r>
            <a:r>
              <a:rPr lang="en-US" sz="3200" dirty="0" err="1">
                <a:cs typeface="Arial" panose="020B0604020202020204" pitchFamily="34" charset="0"/>
              </a:rPr>
              <a:t>ea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commodo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consequat</a:t>
            </a:r>
            <a:r>
              <a:rPr lang="en-US" sz="3200" dirty="0">
                <a:cs typeface="Arial" panose="020B0604020202020204" pitchFamily="34" charset="0"/>
              </a:rPr>
              <a:t>. Duis </a:t>
            </a:r>
            <a:r>
              <a:rPr lang="en-US" sz="3200" dirty="0" err="1">
                <a:cs typeface="Arial" panose="020B0604020202020204" pitchFamily="34" charset="0"/>
              </a:rPr>
              <a:t>aute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irure</a:t>
            </a:r>
            <a:r>
              <a:rPr lang="en-US" sz="3200" dirty="0">
                <a:cs typeface="Arial" panose="020B0604020202020204" pitchFamily="34" charset="0"/>
              </a:rPr>
              <a:t> dolor in </a:t>
            </a:r>
            <a:r>
              <a:rPr lang="en-US" sz="3200" dirty="0" err="1">
                <a:cs typeface="Arial" panose="020B0604020202020204" pitchFamily="34" charset="0"/>
              </a:rPr>
              <a:t>reprehenderit</a:t>
            </a:r>
            <a:r>
              <a:rPr lang="en-US" sz="3200" dirty="0">
                <a:cs typeface="Arial" panose="020B0604020202020204" pitchFamily="34" charset="0"/>
              </a:rPr>
              <a:t> in </a:t>
            </a:r>
            <a:r>
              <a:rPr lang="en-US" sz="3200" dirty="0" err="1">
                <a:cs typeface="Arial" panose="020B0604020202020204" pitchFamily="34" charset="0"/>
              </a:rPr>
              <a:t>voluptate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velit</a:t>
            </a:r>
            <a:r>
              <a:rPr lang="en-US" sz="3200" dirty="0">
                <a:cs typeface="Arial" panose="020B0604020202020204" pitchFamily="34" charset="0"/>
              </a:rPr>
              <a:t> esse </a:t>
            </a:r>
            <a:r>
              <a:rPr lang="en-US" sz="3200" dirty="0" err="1">
                <a:cs typeface="Arial" panose="020B0604020202020204" pitchFamily="34" charset="0"/>
              </a:rPr>
              <a:t>cillum</a:t>
            </a:r>
            <a:r>
              <a:rPr lang="en-US" sz="3200" dirty="0">
                <a:cs typeface="Arial" panose="020B0604020202020204" pitchFamily="34" charset="0"/>
              </a:rPr>
              <a:t> dolore </a:t>
            </a:r>
            <a:r>
              <a:rPr lang="en-US" sz="3200" dirty="0" err="1">
                <a:cs typeface="Arial" panose="020B0604020202020204" pitchFamily="34" charset="0"/>
              </a:rPr>
              <a:t>eu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fugiat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nulla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pariatur</a:t>
            </a:r>
            <a:r>
              <a:rPr lang="en-US" sz="3200" dirty="0">
                <a:cs typeface="Arial" panose="020B0604020202020204" pitchFamily="34" charset="0"/>
              </a:rPr>
              <a:t>. </a:t>
            </a:r>
            <a:r>
              <a:rPr lang="en-US" sz="3200" dirty="0" err="1">
                <a:cs typeface="Arial" panose="020B0604020202020204" pitchFamily="34" charset="0"/>
              </a:rPr>
              <a:t>Excepteur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sint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occaecat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cupidatat</a:t>
            </a:r>
            <a:r>
              <a:rPr lang="en-US" sz="3200" dirty="0">
                <a:cs typeface="Arial" panose="020B0604020202020204" pitchFamily="34" charset="0"/>
              </a:rPr>
              <a:t> non</a:t>
            </a: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33710140-C41B-8BEE-3E25-6B5F77759FA8}"/>
              </a:ext>
            </a:extLst>
          </p:cNvPr>
          <p:cNvSpPr/>
          <p:nvPr/>
        </p:nvSpPr>
        <p:spPr>
          <a:xfrm>
            <a:off x="1362853" y="22778364"/>
            <a:ext cx="274429" cy="1548000"/>
          </a:xfrm>
          <a:prstGeom prst="rect">
            <a:avLst/>
          </a:prstGeom>
          <a:solidFill>
            <a:srgbClr val="C7010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8A959E9C-87FB-00C4-5602-53E26C35E658}"/>
              </a:ext>
            </a:extLst>
          </p:cNvPr>
          <p:cNvSpPr txBox="1"/>
          <p:nvPr/>
        </p:nvSpPr>
        <p:spPr>
          <a:xfrm>
            <a:off x="15635649" y="22583100"/>
            <a:ext cx="1148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 dirty="0">
                <a:solidFill>
                  <a:srgbClr val="C70106"/>
                </a:solidFill>
                <a:cs typeface="Arial" panose="020B0604020202020204" pitchFamily="34" charset="0"/>
              </a:rPr>
              <a:t>SECTION</a:t>
            </a: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70D94C4F-B1C9-89C9-7076-420E4C3911BE}"/>
              </a:ext>
            </a:extLst>
          </p:cNvPr>
          <p:cNvSpPr txBox="1"/>
          <p:nvPr/>
        </p:nvSpPr>
        <p:spPr>
          <a:xfrm>
            <a:off x="15635649" y="23351962"/>
            <a:ext cx="11484000" cy="99411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just">
              <a:defRPr sz="3200">
                <a:cs typeface="Arial" panose="020B0604020202020204" pitchFamily="34" charset="0"/>
              </a:defRPr>
            </a:lvl1pPr>
          </a:lstStyle>
          <a:p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labore et dolore magna </a:t>
            </a:r>
            <a:r>
              <a:rPr lang="en-US" dirty="0" err="1"/>
              <a:t>aliqua</a:t>
            </a:r>
            <a:r>
              <a:rPr lang="en-US" dirty="0"/>
              <a:t>. 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quis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 Duis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r>
              <a:rPr lang="en-US" dirty="0"/>
              <a:t> in </a:t>
            </a:r>
            <a:r>
              <a:rPr lang="en-US" dirty="0" err="1"/>
              <a:t>voluptate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 esse </a:t>
            </a:r>
            <a:r>
              <a:rPr lang="en-US" dirty="0" err="1"/>
              <a:t>cillum</a:t>
            </a:r>
            <a:r>
              <a:rPr lang="en-US" dirty="0"/>
              <a:t> dolore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fugiat</a:t>
            </a:r>
            <a:r>
              <a:rPr lang="en-US" dirty="0"/>
              <a:t>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pariatur</a:t>
            </a:r>
            <a:r>
              <a:rPr lang="en-US" dirty="0"/>
              <a:t>. </a:t>
            </a:r>
            <a:r>
              <a:rPr lang="en-US" dirty="0" err="1"/>
              <a:t>Excepteur</a:t>
            </a:r>
            <a:r>
              <a:rPr lang="en-US" dirty="0"/>
              <a:t> </a:t>
            </a:r>
            <a:r>
              <a:rPr lang="en-US" dirty="0" err="1"/>
              <a:t>sint</a:t>
            </a:r>
            <a:r>
              <a:rPr lang="en-US" dirty="0"/>
              <a:t> </a:t>
            </a:r>
            <a:r>
              <a:rPr lang="en-US" dirty="0" err="1"/>
              <a:t>occaecat</a:t>
            </a:r>
            <a:r>
              <a:rPr lang="en-US" dirty="0"/>
              <a:t> </a:t>
            </a:r>
            <a:r>
              <a:rPr lang="en-US" dirty="0" err="1"/>
              <a:t>cupidatat</a:t>
            </a:r>
            <a:r>
              <a:rPr lang="en-US" dirty="0"/>
              <a:t> non </a:t>
            </a:r>
            <a:r>
              <a:rPr lang="en-US" dirty="0" err="1"/>
              <a:t>proident</a:t>
            </a:r>
            <a:r>
              <a:rPr lang="en-US" dirty="0"/>
              <a:t>, sunt in culpa qui </a:t>
            </a:r>
            <a:r>
              <a:rPr lang="en-US" dirty="0" err="1"/>
              <a:t>officia</a:t>
            </a:r>
            <a:r>
              <a:rPr lang="en-US" dirty="0"/>
              <a:t> </a:t>
            </a:r>
            <a:r>
              <a:rPr lang="en-US" dirty="0" err="1"/>
              <a:t>deserunt</a:t>
            </a:r>
            <a:r>
              <a:rPr lang="en-US" dirty="0"/>
              <a:t> </a:t>
            </a:r>
            <a:r>
              <a:rPr lang="en-US" dirty="0" err="1"/>
              <a:t>mollit</a:t>
            </a:r>
            <a:r>
              <a:rPr lang="en-US" dirty="0"/>
              <a:t> </a:t>
            </a:r>
            <a:r>
              <a:rPr lang="en-US" dirty="0" err="1"/>
              <a:t>anim</a:t>
            </a:r>
            <a:r>
              <a:rPr lang="en-US" dirty="0"/>
              <a:t> id est </a:t>
            </a:r>
            <a:r>
              <a:rPr lang="en-US" dirty="0" err="1"/>
              <a:t>laborum</a:t>
            </a:r>
            <a:r>
              <a:rPr lang="en-US" dirty="0"/>
              <a:t>.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labore et dolore magna </a:t>
            </a:r>
            <a:r>
              <a:rPr lang="en-US" dirty="0" err="1"/>
              <a:t>aliqua</a:t>
            </a:r>
            <a:r>
              <a:rPr lang="en-US" dirty="0"/>
              <a:t>. 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quis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labore et dolore magna </a:t>
            </a:r>
            <a:r>
              <a:rPr lang="en-US" dirty="0" err="1"/>
              <a:t>aliqua</a:t>
            </a:r>
            <a:r>
              <a:rPr lang="en-US" dirty="0"/>
              <a:t>. 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quis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 Duis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r>
              <a:rPr lang="en-US" dirty="0"/>
              <a:t> in </a:t>
            </a:r>
            <a:r>
              <a:rPr lang="en-US" dirty="0" err="1"/>
              <a:t>voluptate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 esse </a:t>
            </a:r>
            <a:r>
              <a:rPr lang="en-US" dirty="0" err="1"/>
              <a:t>cillum</a:t>
            </a:r>
            <a:r>
              <a:rPr lang="en-US" dirty="0"/>
              <a:t> dolore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fugiat</a:t>
            </a:r>
            <a:r>
              <a:rPr lang="en-US" dirty="0"/>
              <a:t>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pariatur</a:t>
            </a:r>
            <a:r>
              <a:rPr lang="en-US" dirty="0"/>
              <a:t>. </a:t>
            </a:r>
            <a:r>
              <a:rPr lang="en-US" dirty="0" err="1"/>
              <a:t>Excepteur</a:t>
            </a:r>
            <a:r>
              <a:rPr lang="en-US" dirty="0"/>
              <a:t> </a:t>
            </a:r>
            <a:r>
              <a:rPr lang="en-US" dirty="0" err="1"/>
              <a:t>sint</a:t>
            </a:r>
            <a:r>
              <a:rPr lang="en-US" dirty="0"/>
              <a:t> </a:t>
            </a:r>
            <a:r>
              <a:rPr lang="en-US" dirty="0" err="1"/>
              <a:t>occaecat</a:t>
            </a:r>
            <a:r>
              <a:rPr lang="en-US" dirty="0"/>
              <a:t> </a:t>
            </a:r>
            <a:r>
              <a:rPr lang="en-US" dirty="0" err="1"/>
              <a:t>cupidatat</a:t>
            </a:r>
            <a:r>
              <a:rPr lang="en-US" dirty="0"/>
              <a:t> non </a:t>
            </a:r>
            <a:r>
              <a:rPr lang="en-US" dirty="0" err="1"/>
              <a:t>proident</a:t>
            </a:r>
            <a:r>
              <a:rPr lang="en-US" dirty="0"/>
              <a:t>, sunt in culpa qui </a:t>
            </a:r>
            <a:r>
              <a:rPr lang="en-US" dirty="0" err="1"/>
              <a:t>officia</a:t>
            </a:r>
            <a:r>
              <a:rPr lang="en-US" dirty="0"/>
              <a:t> </a:t>
            </a:r>
            <a:r>
              <a:rPr lang="en-US" dirty="0" err="1"/>
              <a:t>deserunt</a:t>
            </a:r>
            <a:r>
              <a:rPr lang="en-US" dirty="0"/>
              <a:t> </a:t>
            </a:r>
            <a:r>
              <a:rPr lang="en-US" dirty="0" err="1"/>
              <a:t>mollit</a:t>
            </a:r>
            <a:r>
              <a:rPr lang="en-US" dirty="0"/>
              <a:t> </a:t>
            </a:r>
            <a:r>
              <a:rPr lang="en-US" dirty="0" err="1"/>
              <a:t>anim</a:t>
            </a:r>
            <a:r>
              <a:rPr lang="en-US" dirty="0"/>
              <a:t> id est </a:t>
            </a:r>
            <a:r>
              <a:rPr lang="en-US" dirty="0" err="1"/>
              <a:t>laborum</a:t>
            </a:r>
            <a:r>
              <a:rPr lang="en-US" dirty="0"/>
              <a:t>.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endParaRPr lang="en-US" dirty="0"/>
          </a:p>
        </p:txBody>
      </p:sp>
      <p:sp>
        <p:nvSpPr>
          <p:cNvPr id="12" name="Rettangolo 11">
            <a:extLst>
              <a:ext uri="{FF2B5EF4-FFF2-40B4-BE49-F238E27FC236}">
                <a16:creationId xmlns:a16="http://schemas.microsoft.com/office/drawing/2014/main" id="{2B7BFBC4-0E43-2ABE-5EEE-3CBE791B43B2}"/>
              </a:ext>
            </a:extLst>
          </p:cNvPr>
          <p:cNvSpPr/>
          <p:nvPr/>
        </p:nvSpPr>
        <p:spPr>
          <a:xfrm>
            <a:off x="15053453" y="22778364"/>
            <a:ext cx="274429" cy="1548000"/>
          </a:xfrm>
          <a:prstGeom prst="rect">
            <a:avLst/>
          </a:prstGeom>
          <a:solidFill>
            <a:srgbClr val="C7010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8A7E9003-3AC6-4252-21DB-ED429ECC07E8}"/>
              </a:ext>
            </a:extLst>
          </p:cNvPr>
          <p:cNvSpPr txBox="1"/>
          <p:nvPr/>
        </p:nvSpPr>
        <p:spPr>
          <a:xfrm>
            <a:off x="1945049" y="9476700"/>
            <a:ext cx="123273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 dirty="0">
                <a:solidFill>
                  <a:srgbClr val="C70106"/>
                </a:solidFill>
                <a:cs typeface="Arial" panose="020B0604020202020204" pitchFamily="34" charset="0"/>
              </a:rPr>
              <a:t>SECTION</a:t>
            </a: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DAF21DE3-AC0B-F4C4-C14C-43523CDDF310}"/>
              </a:ext>
            </a:extLst>
          </p:cNvPr>
          <p:cNvSpPr txBox="1"/>
          <p:nvPr/>
        </p:nvSpPr>
        <p:spPr>
          <a:xfrm>
            <a:off x="1945049" y="10245563"/>
            <a:ext cx="11484000" cy="119109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>
                <a:cs typeface="Arial" panose="020B0604020202020204" pitchFamily="34" charset="0"/>
              </a:rPr>
              <a:t>Lorem ipsum dolor sit </a:t>
            </a:r>
            <a:r>
              <a:rPr lang="en-US" sz="3200" dirty="0" err="1">
                <a:cs typeface="Arial" panose="020B0604020202020204" pitchFamily="34" charset="0"/>
              </a:rPr>
              <a:t>amet</a:t>
            </a:r>
            <a:r>
              <a:rPr lang="en-US" sz="3200" dirty="0">
                <a:cs typeface="Arial" panose="020B0604020202020204" pitchFamily="34" charset="0"/>
              </a:rPr>
              <a:t>, </a:t>
            </a:r>
            <a:r>
              <a:rPr lang="en-US" sz="3200" dirty="0" err="1">
                <a:cs typeface="Arial" panose="020B0604020202020204" pitchFamily="34" charset="0"/>
              </a:rPr>
              <a:t>consectetur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adipiscing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elit</a:t>
            </a:r>
            <a:r>
              <a:rPr lang="en-US" sz="3200" dirty="0">
                <a:cs typeface="Arial" panose="020B0604020202020204" pitchFamily="34" charset="0"/>
              </a:rPr>
              <a:t>, sed do </a:t>
            </a:r>
            <a:r>
              <a:rPr lang="en-US" sz="3200" dirty="0" err="1">
                <a:cs typeface="Arial" panose="020B0604020202020204" pitchFamily="34" charset="0"/>
              </a:rPr>
              <a:t>eiusmod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tempor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incididunt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ut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labore</a:t>
            </a:r>
            <a:r>
              <a:rPr lang="en-US" sz="3200" dirty="0">
                <a:cs typeface="Arial" panose="020B0604020202020204" pitchFamily="34" charset="0"/>
              </a:rPr>
              <a:t> et dolore magna </a:t>
            </a:r>
            <a:r>
              <a:rPr lang="en-US" sz="3200" dirty="0" err="1">
                <a:cs typeface="Arial" panose="020B0604020202020204" pitchFamily="34" charset="0"/>
              </a:rPr>
              <a:t>aliqua</a:t>
            </a:r>
            <a:r>
              <a:rPr lang="en-US" sz="3200" dirty="0">
                <a:cs typeface="Arial" panose="020B0604020202020204" pitchFamily="34" charset="0"/>
              </a:rPr>
              <a:t>. Ut </a:t>
            </a:r>
            <a:r>
              <a:rPr lang="en-US" sz="3200" dirty="0" err="1">
                <a:cs typeface="Arial" panose="020B0604020202020204" pitchFamily="34" charset="0"/>
              </a:rPr>
              <a:t>enim</a:t>
            </a:r>
            <a:r>
              <a:rPr lang="en-US" sz="3200" dirty="0">
                <a:cs typeface="Arial" panose="020B0604020202020204" pitchFamily="34" charset="0"/>
              </a:rPr>
              <a:t> ad minim </a:t>
            </a:r>
            <a:r>
              <a:rPr lang="en-US" sz="3200" dirty="0" err="1">
                <a:cs typeface="Arial" panose="020B0604020202020204" pitchFamily="34" charset="0"/>
              </a:rPr>
              <a:t>veniam</a:t>
            </a:r>
            <a:r>
              <a:rPr lang="en-US" sz="3200" dirty="0">
                <a:cs typeface="Arial" panose="020B0604020202020204" pitchFamily="34" charset="0"/>
              </a:rPr>
              <a:t>, </a:t>
            </a:r>
            <a:r>
              <a:rPr lang="en-US" sz="3200" dirty="0" err="1">
                <a:cs typeface="Arial" panose="020B0604020202020204" pitchFamily="34" charset="0"/>
              </a:rPr>
              <a:t>quis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nostrud</a:t>
            </a:r>
            <a:r>
              <a:rPr lang="en-US" sz="3200" dirty="0">
                <a:cs typeface="Arial" panose="020B0604020202020204" pitchFamily="34" charset="0"/>
              </a:rPr>
              <a:t> exercitation </a:t>
            </a:r>
            <a:r>
              <a:rPr lang="en-US" sz="3200" dirty="0" err="1">
                <a:cs typeface="Arial" panose="020B0604020202020204" pitchFamily="34" charset="0"/>
              </a:rPr>
              <a:t>ullamco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laboris</a:t>
            </a:r>
            <a:r>
              <a:rPr lang="en-US" sz="3200" dirty="0">
                <a:cs typeface="Arial" panose="020B0604020202020204" pitchFamily="34" charset="0"/>
              </a:rPr>
              <a:t> nisi </a:t>
            </a:r>
            <a:r>
              <a:rPr lang="en-US" sz="3200" dirty="0" err="1">
                <a:cs typeface="Arial" panose="020B0604020202020204" pitchFamily="34" charset="0"/>
              </a:rPr>
              <a:t>ut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aliquip</a:t>
            </a:r>
            <a:r>
              <a:rPr lang="en-US" sz="3200" dirty="0">
                <a:cs typeface="Arial" panose="020B0604020202020204" pitchFamily="34" charset="0"/>
              </a:rPr>
              <a:t> ex </a:t>
            </a:r>
            <a:r>
              <a:rPr lang="en-US" sz="3200" dirty="0" err="1">
                <a:cs typeface="Arial" panose="020B0604020202020204" pitchFamily="34" charset="0"/>
              </a:rPr>
              <a:t>ea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commodo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consequat</a:t>
            </a:r>
            <a:r>
              <a:rPr lang="en-US" sz="3200" dirty="0">
                <a:cs typeface="Arial" panose="020B0604020202020204" pitchFamily="34" charset="0"/>
              </a:rPr>
              <a:t>. Duis </a:t>
            </a:r>
            <a:r>
              <a:rPr lang="en-US" sz="3200" dirty="0" err="1">
                <a:cs typeface="Arial" panose="020B0604020202020204" pitchFamily="34" charset="0"/>
              </a:rPr>
              <a:t>aute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irure</a:t>
            </a:r>
            <a:r>
              <a:rPr lang="en-US" sz="3200" dirty="0">
                <a:cs typeface="Arial" panose="020B0604020202020204" pitchFamily="34" charset="0"/>
              </a:rPr>
              <a:t> dolor in </a:t>
            </a:r>
            <a:r>
              <a:rPr lang="en-US" sz="3200" dirty="0" err="1">
                <a:cs typeface="Arial" panose="020B0604020202020204" pitchFamily="34" charset="0"/>
              </a:rPr>
              <a:t>reprehenderit</a:t>
            </a:r>
            <a:r>
              <a:rPr lang="en-US" sz="3200" dirty="0">
                <a:cs typeface="Arial" panose="020B0604020202020204" pitchFamily="34" charset="0"/>
              </a:rPr>
              <a:t> in </a:t>
            </a:r>
            <a:r>
              <a:rPr lang="en-US" sz="3200" dirty="0" err="1">
                <a:cs typeface="Arial" panose="020B0604020202020204" pitchFamily="34" charset="0"/>
              </a:rPr>
              <a:t>voluptate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velit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esse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cillum</a:t>
            </a:r>
            <a:r>
              <a:rPr lang="en-US" sz="3200" dirty="0">
                <a:cs typeface="Arial" panose="020B0604020202020204" pitchFamily="34" charset="0"/>
              </a:rPr>
              <a:t> dolore </a:t>
            </a:r>
            <a:r>
              <a:rPr lang="en-US" sz="3200" dirty="0" err="1">
                <a:cs typeface="Arial" panose="020B0604020202020204" pitchFamily="34" charset="0"/>
              </a:rPr>
              <a:t>eu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fugiat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nulla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pariatur</a:t>
            </a:r>
            <a:r>
              <a:rPr lang="en-US" sz="3200" dirty="0">
                <a:cs typeface="Arial" panose="020B0604020202020204" pitchFamily="34" charset="0"/>
              </a:rPr>
              <a:t>. </a:t>
            </a:r>
            <a:r>
              <a:rPr lang="en-US" sz="3200" dirty="0" err="1">
                <a:cs typeface="Arial" panose="020B0604020202020204" pitchFamily="34" charset="0"/>
              </a:rPr>
              <a:t>Excepteur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sint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occaecat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cupidatat</a:t>
            </a:r>
            <a:r>
              <a:rPr lang="en-US" sz="3200" dirty="0">
                <a:cs typeface="Arial" panose="020B0604020202020204" pitchFamily="34" charset="0"/>
              </a:rPr>
              <a:t> non </a:t>
            </a:r>
            <a:r>
              <a:rPr lang="en-US" sz="3200" dirty="0" err="1">
                <a:cs typeface="Arial" panose="020B0604020202020204" pitchFamily="34" charset="0"/>
              </a:rPr>
              <a:t>proident</a:t>
            </a:r>
            <a:r>
              <a:rPr lang="en-US" sz="3200" dirty="0">
                <a:cs typeface="Arial" panose="020B0604020202020204" pitchFamily="34" charset="0"/>
              </a:rPr>
              <a:t>, sunt in culpa qui </a:t>
            </a:r>
            <a:r>
              <a:rPr lang="en-US" sz="3200" dirty="0" err="1">
                <a:cs typeface="Arial" panose="020B0604020202020204" pitchFamily="34" charset="0"/>
              </a:rPr>
              <a:t>officia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deserunt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mollit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anim</a:t>
            </a:r>
            <a:r>
              <a:rPr lang="en-US" sz="3200" dirty="0">
                <a:cs typeface="Arial" panose="020B0604020202020204" pitchFamily="34" charset="0"/>
              </a:rPr>
              <a:t> id est </a:t>
            </a:r>
            <a:r>
              <a:rPr lang="en-US" sz="3200" dirty="0" err="1">
                <a:cs typeface="Arial" panose="020B0604020202020204" pitchFamily="34" charset="0"/>
              </a:rPr>
              <a:t>laborum</a:t>
            </a:r>
            <a:r>
              <a:rPr lang="en-US" sz="3200" dirty="0">
                <a:cs typeface="Arial" panose="020B0604020202020204" pitchFamily="34" charset="0"/>
              </a:rPr>
              <a:t>. </a:t>
            </a:r>
          </a:p>
          <a:p>
            <a:pPr algn="just"/>
            <a:endParaRPr lang="en-US" sz="3200" dirty="0">
              <a:cs typeface="Arial" panose="020B0604020202020204" pitchFamily="34" charset="0"/>
            </a:endParaRPr>
          </a:p>
          <a:p>
            <a:pPr marL="457200" indent="-457200" algn="just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3200" dirty="0">
                <a:cs typeface="Arial" panose="020B0604020202020204" pitchFamily="34" charset="0"/>
              </a:rPr>
              <a:t>Lorem ipsum dolor sit </a:t>
            </a:r>
            <a:r>
              <a:rPr lang="en-US" sz="3200" dirty="0" err="1">
                <a:cs typeface="Arial" panose="020B0604020202020204" pitchFamily="34" charset="0"/>
              </a:rPr>
              <a:t>amet</a:t>
            </a:r>
            <a:r>
              <a:rPr lang="en-US" sz="3200" dirty="0">
                <a:cs typeface="Arial" panose="020B0604020202020204" pitchFamily="34" charset="0"/>
              </a:rPr>
              <a:t>, </a:t>
            </a:r>
            <a:r>
              <a:rPr lang="en-US" sz="3200" dirty="0" err="1">
                <a:cs typeface="Arial" panose="020B0604020202020204" pitchFamily="34" charset="0"/>
              </a:rPr>
              <a:t>consectetur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adipiscing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elit</a:t>
            </a:r>
            <a:r>
              <a:rPr lang="en-US" sz="3200" dirty="0">
                <a:cs typeface="Arial" panose="020B0604020202020204" pitchFamily="34" charset="0"/>
              </a:rPr>
              <a:t>, sed </a:t>
            </a:r>
          </a:p>
          <a:p>
            <a:pPr marL="457200" indent="-457200" algn="just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3200" dirty="0">
                <a:cs typeface="Arial" panose="020B0604020202020204" pitchFamily="34" charset="0"/>
              </a:rPr>
              <a:t>Lorem ipsum dolor sit </a:t>
            </a:r>
            <a:r>
              <a:rPr lang="en-US" sz="3200" dirty="0" err="1">
                <a:cs typeface="Arial" panose="020B0604020202020204" pitchFamily="34" charset="0"/>
              </a:rPr>
              <a:t>amet</a:t>
            </a:r>
            <a:r>
              <a:rPr lang="en-US" sz="3200" dirty="0">
                <a:cs typeface="Arial" panose="020B0604020202020204" pitchFamily="34" charset="0"/>
              </a:rPr>
              <a:t>, </a:t>
            </a:r>
            <a:r>
              <a:rPr lang="en-US" sz="3200" dirty="0" err="1">
                <a:cs typeface="Arial" panose="020B0604020202020204" pitchFamily="34" charset="0"/>
              </a:rPr>
              <a:t>consectetur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adipiscing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elit</a:t>
            </a:r>
            <a:r>
              <a:rPr lang="en-US" sz="3200" dirty="0">
                <a:cs typeface="Arial" panose="020B0604020202020204" pitchFamily="34" charset="0"/>
              </a:rPr>
              <a:t>, sed </a:t>
            </a:r>
          </a:p>
          <a:p>
            <a:pPr marL="457200" indent="-457200" algn="just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3200" dirty="0">
                <a:cs typeface="Arial" panose="020B0604020202020204" pitchFamily="34" charset="0"/>
              </a:rPr>
              <a:t>Lorem ipsum dolor sit </a:t>
            </a:r>
            <a:r>
              <a:rPr lang="en-US" sz="3200" dirty="0" err="1">
                <a:cs typeface="Arial" panose="020B0604020202020204" pitchFamily="34" charset="0"/>
              </a:rPr>
              <a:t>amet</a:t>
            </a:r>
            <a:r>
              <a:rPr lang="en-US" sz="3200" dirty="0">
                <a:cs typeface="Arial" panose="020B0604020202020204" pitchFamily="34" charset="0"/>
              </a:rPr>
              <a:t>, </a:t>
            </a:r>
            <a:r>
              <a:rPr lang="en-US" sz="3200" dirty="0" err="1">
                <a:cs typeface="Arial" panose="020B0604020202020204" pitchFamily="34" charset="0"/>
              </a:rPr>
              <a:t>consectetur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adipiscing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elit</a:t>
            </a:r>
            <a:r>
              <a:rPr lang="en-US" sz="3200" dirty="0">
                <a:cs typeface="Arial" panose="020B0604020202020204" pitchFamily="34" charset="0"/>
              </a:rPr>
              <a:t>, sed </a:t>
            </a:r>
          </a:p>
          <a:p>
            <a:pPr marL="457200" indent="-457200" algn="just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3200" dirty="0">
                <a:cs typeface="Arial" panose="020B0604020202020204" pitchFamily="34" charset="0"/>
              </a:rPr>
              <a:t>Lorem ipsum dolor sit </a:t>
            </a:r>
            <a:r>
              <a:rPr lang="en-US" sz="3200" dirty="0" err="1">
                <a:cs typeface="Arial" panose="020B0604020202020204" pitchFamily="34" charset="0"/>
              </a:rPr>
              <a:t>amet</a:t>
            </a:r>
            <a:r>
              <a:rPr lang="en-US" sz="3200" dirty="0">
                <a:cs typeface="Arial" panose="020B0604020202020204" pitchFamily="34" charset="0"/>
              </a:rPr>
              <a:t>, </a:t>
            </a:r>
            <a:r>
              <a:rPr lang="en-US" sz="3200" dirty="0" err="1">
                <a:cs typeface="Arial" panose="020B0604020202020204" pitchFamily="34" charset="0"/>
              </a:rPr>
              <a:t>consectetur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adipiscing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elit</a:t>
            </a:r>
            <a:r>
              <a:rPr lang="en-US" sz="3200" dirty="0">
                <a:cs typeface="Arial" panose="020B0604020202020204" pitchFamily="34" charset="0"/>
              </a:rPr>
              <a:t>, sed </a:t>
            </a:r>
          </a:p>
          <a:p>
            <a:pPr algn="just"/>
            <a:endParaRPr lang="en-US" sz="3200" dirty="0">
              <a:cs typeface="Arial" panose="020B0604020202020204" pitchFamily="34" charset="0"/>
            </a:endParaRPr>
          </a:p>
          <a:p>
            <a:pPr algn="just"/>
            <a:r>
              <a:rPr lang="en-US" sz="3200" dirty="0">
                <a:cs typeface="Arial" panose="020B0604020202020204" pitchFamily="34" charset="0"/>
              </a:rPr>
              <a:t>Lorem ipsum dolor sit </a:t>
            </a:r>
            <a:r>
              <a:rPr lang="en-US" sz="3200" dirty="0" err="1">
                <a:cs typeface="Arial" panose="020B0604020202020204" pitchFamily="34" charset="0"/>
              </a:rPr>
              <a:t>amet</a:t>
            </a:r>
            <a:r>
              <a:rPr lang="en-US" sz="3200" dirty="0">
                <a:cs typeface="Arial" panose="020B0604020202020204" pitchFamily="34" charset="0"/>
              </a:rPr>
              <a:t>, </a:t>
            </a:r>
            <a:r>
              <a:rPr lang="en-US" sz="3200" dirty="0" err="1">
                <a:cs typeface="Arial" panose="020B0604020202020204" pitchFamily="34" charset="0"/>
              </a:rPr>
              <a:t>consectetur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adipiscing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elit</a:t>
            </a:r>
            <a:r>
              <a:rPr lang="en-US" sz="3200" dirty="0">
                <a:cs typeface="Arial" panose="020B0604020202020204" pitchFamily="34" charset="0"/>
              </a:rPr>
              <a:t>, sed do </a:t>
            </a:r>
            <a:r>
              <a:rPr lang="en-US" sz="3200" dirty="0" err="1">
                <a:cs typeface="Arial" panose="020B0604020202020204" pitchFamily="34" charset="0"/>
              </a:rPr>
              <a:t>eiusmod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tempor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incididunt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ut</a:t>
            </a:r>
            <a:r>
              <a:rPr lang="en-US" sz="3200" dirty="0">
                <a:cs typeface="Arial" panose="020B0604020202020204" pitchFamily="34" charset="0"/>
              </a:rPr>
              <a:t> labore et dolore magna </a:t>
            </a:r>
            <a:r>
              <a:rPr lang="en-US" sz="3200" dirty="0" err="1">
                <a:cs typeface="Arial" panose="020B0604020202020204" pitchFamily="34" charset="0"/>
              </a:rPr>
              <a:t>aliqua</a:t>
            </a:r>
            <a:r>
              <a:rPr lang="en-US" sz="3200" dirty="0">
                <a:cs typeface="Arial" panose="020B0604020202020204" pitchFamily="34" charset="0"/>
              </a:rPr>
              <a:t>. Ut </a:t>
            </a:r>
            <a:r>
              <a:rPr lang="en-US" sz="3200" dirty="0" err="1">
                <a:cs typeface="Arial" panose="020B0604020202020204" pitchFamily="34" charset="0"/>
              </a:rPr>
              <a:t>enim</a:t>
            </a:r>
            <a:r>
              <a:rPr lang="en-US" sz="3200" dirty="0">
                <a:cs typeface="Arial" panose="020B0604020202020204" pitchFamily="34" charset="0"/>
              </a:rPr>
              <a:t> ad minim </a:t>
            </a:r>
            <a:r>
              <a:rPr lang="en-US" sz="3200" dirty="0" err="1">
                <a:cs typeface="Arial" panose="020B0604020202020204" pitchFamily="34" charset="0"/>
              </a:rPr>
              <a:t>veniam</a:t>
            </a:r>
            <a:r>
              <a:rPr lang="en-US" sz="3200" dirty="0">
                <a:cs typeface="Arial" panose="020B0604020202020204" pitchFamily="34" charset="0"/>
              </a:rPr>
              <a:t>, </a:t>
            </a:r>
            <a:r>
              <a:rPr lang="en-US" sz="3200" dirty="0" err="1">
                <a:cs typeface="Arial" panose="020B0604020202020204" pitchFamily="34" charset="0"/>
              </a:rPr>
              <a:t>quis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nostrud</a:t>
            </a:r>
            <a:r>
              <a:rPr lang="en-US" sz="3200" dirty="0">
                <a:cs typeface="Arial" panose="020B0604020202020204" pitchFamily="34" charset="0"/>
              </a:rPr>
              <a:t> exercitation </a:t>
            </a:r>
            <a:r>
              <a:rPr lang="en-US" sz="3200" dirty="0" err="1">
                <a:cs typeface="Arial" panose="020B0604020202020204" pitchFamily="34" charset="0"/>
              </a:rPr>
              <a:t>ullamco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laboris</a:t>
            </a:r>
            <a:r>
              <a:rPr lang="en-US" sz="3200" dirty="0">
                <a:cs typeface="Arial" panose="020B0604020202020204" pitchFamily="34" charset="0"/>
              </a:rPr>
              <a:t> nisi </a:t>
            </a:r>
            <a:r>
              <a:rPr lang="en-US" sz="3200" dirty="0" err="1">
                <a:cs typeface="Arial" panose="020B0604020202020204" pitchFamily="34" charset="0"/>
              </a:rPr>
              <a:t>ut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aliquip</a:t>
            </a:r>
            <a:r>
              <a:rPr lang="en-US" sz="3200" dirty="0">
                <a:cs typeface="Arial" panose="020B0604020202020204" pitchFamily="34" charset="0"/>
              </a:rPr>
              <a:t> ex </a:t>
            </a:r>
            <a:r>
              <a:rPr lang="en-US" sz="3200" dirty="0" err="1">
                <a:cs typeface="Arial" panose="020B0604020202020204" pitchFamily="34" charset="0"/>
              </a:rPr>
              <a:t>ea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commodo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consequat</a:t>
            </a:r>
            <a:r>
              <a:rPr lang="en-US" sz="3200" dirty="0">
                <a:cs typeface="Arial" panose="020B0604020202020204" pitchFamily="34" charset="0"/>
              </a:rPr>
              <a:t>. Duis </a:t>
            </a:r>
            <a:r>
              <a:rPr lang="en-US" sz="3200" dirty="0" err="1">
                <a:cs typeface="Arial" panose="020B0604020202020204" pitchFamily="34" charset="0"/>
              </a:rPr>
              <a:t>aute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irure</a:t>
            </a:r>
            <a:r>
              <a:rPr lang="en-US" sz="3200" dirty="0">
                <a:cs typeface="Arial" panose="020B0604020202020204" pitchFamily="34" charset="0"/>
              </a:rPr>
              <a:t> dolor in </a:t>
            </a:r>
            <a:r>
              <a:rPr lang="en-US" sz="3200" dirty="0" err="1">
                <a:cs typeface="Arial" panose="020B0604020202020204" pitchFamily="34" charset="0"/>
              </a:rPr>
              <a:t>reprehenderit</a:t>
            </a:r>
            <a:r>
              <a:rPr lang="en-US" sz="3200" dirty="0">
                <a:cs typeface="Arial" panose="020B0604020202020204" pitchFamily="34" charset="0"/>
              </a:rPr>
              <a:t> in </a:t>
            </a:r>
            <a:r>
              <a:rPr lang="en-US" sz="3200" dirty="0" err="1">
                <a:cs typeface="Arial" panose="020B0604020202020204" pitchFamily="34" charset="0"/>
              </a:rPr>
              <a:t>voluptate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velit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esse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cillum</a:t>
            </a:r>
            <a:r>
              <a:rPr lang="en-US" sz="3200" dirty="0">
                <a:cs typeface="Arial" panose="020B0604020202020204" pitchFamily="34" charset="0"/>
              </a:rPr>
              <a:t> dolore </a:t>
            </a:r>
            <a:r>
              <a:rPr lang="en-US" sz="3200" dirty="0" err="1">
                <a:cs typeface="Arial" panose="020B0604020202020204" pitchFamily="34" charset="0"/>
              </a:rPr>
              <a:t>eu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fugiat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nulla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pariatur</a:t>
            </a:r>
            <a:r>
              <a:rPr lang="en-US" sz="3200" dirty="0">
                <a:cs typeface="Arial" panose="020B0604020202020204" pitchFamily="34" charset="0"/>
              </a:rPr>
              <a:t>. </a:t>
            </a:r>
            <a:r>
              <a:rPr lang="en-US" sz="3200" dirty="0" err="1">
                <a:cs typeface="Arial" panose="020B0604020202020204" pitchFamily="34" charset="0"/>
              </a:rPr>
              <a:t>Excepteur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sint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occaecat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cupidatat</a:t>
            </a:r>
            <a:r>
              <a:rPr lang="en-US" sz="3200" dirty="0">
                <a:cs typeface="Arial" panose="020B0604020202020204" pitchFamily="34" charset="0"/>
              </a:rPr>
              <a:t> non </a:t>
            </a:r>
            <a:r>
              <a:rPr lang="en-US" sz="3200" dirty="0" err="1">
                <a:cs typeface="Arial" panose="020B0604020202020204" pitchFamily="34" charset="0"/>
              </a:rPr>
              <a:t>proident</a:t>
            </a:r>
            <a:r>
              <a:rPr lang="en-US" sz="3200" dirty="0">
                <a:cs typeface="Arial" panose="020B0604020202020204" pitchFamily="34" charset="0"/>
              </a:rPr>
              <a:t>, sunt in culpa qui </a:t>
            </a:r>
            <a:r>
              <a:rPr lang="en-US" sz="3200" dirty="0" err="1">
                <a:cs typeface="Arial" panose="020B0604020202020204" pitchFamily="34" charset="0"/>
              </a:rPr>
              <a:t>officia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deserunt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mollit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anim</a:t>
            </a:r>
            <a:r>
              <a:rPr lang="en-US" sz="3200" dirty="0">
                <a:cs typeface="Arial" panose="020B0604020202020204" pitchFamily="34" charset="0"/>
              </a:rPr>
              <a:t> id </a:t>
            </a:r>
            <a:r>
              <a:rPr lang="en-US" sz="3200" dirty="0" err="1">
                <a:cs typeface="Arial" panose="020B0604020202020204" pitchFamily="34" charset="0"/>
              </a:rPr>
              <a:t>est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laborum</a:t>
            </a:r>
            <a:r>
              <a:rPr lang="en-US" sz="3200" dirty="0">
                <a:cs typeface="Arial" panose="020B0604020202020204" pitchFamily="34" charset="0"/>
              </a:rPr>
              <a:t>. Lorem ipsum dolor sit </a:t>
            </a:r>
            <a:r>
              <a:rPr lang="en-US" sz="3200" dirty="0" err="1">
                <a:cs typeface="Arial" panose="020B0604020202020204" pitchFamily="34" charset="0"/>
              </a:rPr>
              <a:t>amet</a:t>
            </a:r>
            <a:r>
              <a:rPr lang="en-US" sz="3200" dirty="0">
                <a:cs typeface="Arial" panose="020B0604020202020204" pitchFamily="34" charset="0"/>
              </a:rPr>
              <a:t>, </a:t>
            </a:r>
            <a:r>
              <a:rPr lang="en-US" sz="3200" dirty="0" err="1">
                <a:cs typeface="Arial" panose="020B0604020202020204" pitchFamily="34" charset="0"/>
              </a:rPr>
              <a:t>consectetur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adipiscing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elit</a:t>
            </a:r>
            <a:r>
              <a:rPr lang="en-US" sz="3200" dirty="0">
                <a:cs typeface="Arial" panose="020B0604020202020204" pitchFamily="34" charset="0"/>
              </a:rPr>
              <a:t>, sed do </a:t>
            </a:r>
            <a:r>
              <a:rPr lang="en-US" sz="3200" dirty="0" err="1">
                <a:cs typeface="Arial" panose="020B0604020202020204" pitchFamily="34" charset="0"/>
              </a:rPr>
              <a:t>eiusmod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tempor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incididunt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ut</a:t>
            </a:r>
            <a:r>
              <a:rPr lang="en-US" sz="3200" dirty="0">
                <a:cs typeface="Arial" panose="020B0604020202020204" pitchFamily="34" charset="0"/>
              </a:rPr>
              <a:t> labore et dolore magna </a:t>
            </a:r>
            <a:r>
              <a:rPr lang="en-US" sz="3200" dirty="0" err="1">
                <a:cs typeface="Arial" panose="020B0604020202020204" pitchFamily="34" charset="0"/>
              </a:rPr>
              <a:t>aliqua</a:t>
            </a:r>
            <a:r>
              <a:rPr lang="en-US" sz="3200" dirty="0">
                <a:cs typeface="Arial" panose="020B0604020202020204" pitchFamily="34" charset="0"/>
              </a:rPr>
              <a:t>. </a:t>
            </a:r>
          </a:p>
        </p:txBody>
      </p:sp>
      <p:sp>
        <p:nvSpPr>
          <p:cNvPr id="15" name="Rettangolo 14">
            <a:extLst>
              <a:ext uri="{FF2B5EF4-FFF2-40B4-BE49-F238E27FC236}">
                <a16:creationId xmlns:a16="http://schemas.microsoft.com/office/drawing/2014/main" id="{8513F76F-56A6-45D3-02DB-505E915165C2}"/>
              </a:ext>
            </a:extLst>
          </p:cNvPr>
          <p:cNvSpPr/>
          <p:nvPr/>
        </p:nvSpPr>
        <p:spPr>
          <a:xfrm>
            <a:off x="1362853" y="9671964"/>
            <a:ext cx="274429" cy="1548000"/>
          </a:xfrm>
          <a:prstGeom prst="rect">
            <a:avLst/>
          </a:prstGeom>
          <a:solidFill>
            <a:srgbClr val="C7010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C1EB1A90-9EC7-C4DB-5CD5-216860F6FDA0}"/>
              </a:ext>
            </a:extLst>
          </p:cNvPr>
          <p:cNvSpPr txBox="1"/>
          <p:nvPr/>
        </p:nvSpPr>
        <p:spPr>
          <a:xfrm>
            <a:off x="15635649" y="9476700"/>
            <a:ext cx="1148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 dirty="0">
                <a:solidFill>
                  <a:srgbClr val="C70106"/>
                </a:solidFill>
                <a:cs typeface="Arial" panose="020B0604020202020204" pitchFamily="34" charset="0"/>
              </a:rPr>
              <a:t>SECTION TITLE</a:t>
            </a:r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C550A19F-D450-213C-E28B-1F2A907F18BB}"/>
              </a:ext>
            </a:extLst>
          </p:cNvPr>
          <p:cNvSpPr txBox="1"/>
          <p:nvPr/>
        </p:nvSpPr>
        <p:spPr>
          <a:xfrm>
            <a:off x="15635649" y="10245563"/>
            <a:ext cx="11484000" cy="114185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>
                <a:cs typeface="Arial" panose="020B0604020202020204" pitchFamily="34" charset="0"/>
              </a:rPr>
              <a:t>Lorem ipsum dolor sit </a:t>
            </a:r>
            <a:r>
              <a:rPr lang="en-US" sz="3200" dirty="0" err="1">
                <a:cs typeface="Arial" panose="020B0604020202020204" pitchFamily="34" charset="0"/>
              </a:rPr>
              <a:t>amet</a:t>
            </a:r>
            <a:r>
              <a:rPr lang="en-US" sz="3200" dirty="0">
                <a:cs typeface="Arial" panose="020B0604020202020204" pitchFamily="34" charset="0"/>
              </a:rPr>
              <a:t>, </a:t>
            </a:r>
            <a:r>
              <a:rPr lang="en-US" sz="3200" dirty="0" err="1">
                <a:cs typeface="Arial" panose="020B0604020202020204" pitchFamily="34" charset="0"/>
              </a:rPr>
              <a:t>consectetur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adipiscing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elit</a:t>
            </a:r>
            <a:r>
              <a:rPr lang="en-US" sz="3200" dirty="0">
                <a:cs typeface="Arial" panose="020B0604020202020204" pitchFamily="34" charset="0"/>
              </a:rPr>
              <a:t>, sed do </a:t>
            </a:r>
            <a:r>
              <a:rPr lang="en-US" sz="3200" dirty="0" err="1">
                <a:cs typeface="Arial" panose="020B0604020202020204" pitchFamily="34" charset="0"/>
              </a:rPr>
              <a:t>eiusmod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tempor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incididunt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ut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labore</a:t>
            </a:r>
            <a:r>
              <a:rPr lang="en-US" sz="3200" dirty="0">
                <a:cs typeface="Arial" panose="020B0604020202020204" pitchFamily="34" charset="0"/>
              </a:rPr>
              <a:t> et dolore magna </a:t>
            </a:r>
            <a:r>
              <a:rPr lang="en-US" sz="3200" dirty="0" err="1">
                <a:cs typeface="Arial" panose="020B0604020202020204" pitchFamily="34" charset="0"/>
              </a:rPr>
              <a:t>aliqua</a:t>
            </a:r>
            <a:r>
              <a:rPr lang="en-US" sz="3200" dirty="0">
                <a:cs typeface="Arial" panose="020B0604020202020204" pitchFamily="34" charset="0"/>
              </a:rPr>
              <a:t>. Ut </a:t>
            </a:r>
            <a:r>
              <a:rPr lang="en-US" sz="3200" dirty="0" err="1">
                <a:cs typeface="Arial" panose="020B0604020202020204" pitchFamily="34" charset="0"/>
              </a:rPr>
              <a:t>enim</a:t>
            </a:r>
            <a:r>
              <a:rPr lang="en-US" sz="3200" dirty="0">
                <a:cs typeface="Arial" panose="020B0604020202020204" pitchFamily="34" charset="0"/>
              </a:rPr>
              <a:t> ad minim </a:t>
            </a:r>
            <a:r>
              <a:rPr lang="en-US" sz="3200" dirty="0" err="1">
                <a:cs typeface="Arial" panose="020B0604020202020204" pitchFamily="34" charset="0"/>
              </a:rPr>
              <a:t>veniam</a:t>
            </a:r>
            <a:r>
              <a:rPr lang="en-US" sz="3200" dirty="0">
                <a:cs typeface="Arial" panose="020B0604020202020204" pitchFamily="34" charset="0"/>
              </a:rPr>
              <a:t>, quis </a:t>
            </a:r>
            <a:r>
              <a:rPr lang="en-US" sz="3200" dirty="0" err="1">
                <a:cs typeface="Arial" panose="020B0604020202020204" pitchFamily="34" charset="0"/>
              </a:rPr>
              <a:t>nostrud</a:t>
            </a:r>
            <a:r>
              <a:rPr lang="en-US" sz="3200" dirty="0">
                <a:cs typeface="Arial" panose="020B0604020202020204" pitchFamily="34" charset="0"/>
              </a:rPr>
              <a:t> exercitation </a:t>
            </a:r>
            <a:r>
              <a:rPr lang="en-US" sz="3200" dirty="0" err="1">
                <a:cs typeface="Arial" panose="020B0604020202020204" pitchFamily="34" charset="0"/>
              </a:rPr>
              <a:t>ullamco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laboris</a:t>
            </a:r>
            <a:r>
              <a:rPr lang="en-US" sz="3200" dirty="0">
                <a:cs typeface="Arial" panose="020B0604020202020204" pitchFamily="34" charset="0"/>
              </a:rPr>
              <a:t> </a:t>
            </a:r>
          </a:p>
          <a:p>
            <a:pPr algn="just"/>
            <a:endParaRPr lang="en-US" sz="3200" dirty="0">
              <a:cs typeface="Arial" panose="020B0604020202020204" pitchFamily="34" charset="0"/>
            </a:endParaRPr>
          </a:p>
          <a:p>
            <a:pPr algn="just"/>
            <a:endParaRPr lang="en-US" sz="3200" dirty="0">
              <a:cs typeface="Arial" panose="020B0604020202020204" pitchFamily="34" charset="0"/>
            </a:endParaRPr>
          </a:p>
          <a:p>
            <a:pPr algn="just"/>
            <a:endParaRPr lang="en-US" sz="3200" dirty="0">
              <a:cs typeface="Arial" panose="020B0604020202020204" pitchFamily="34" charset="0"/>
            </a:endParaRPr>
          </a:p>
          <a:p>
            <a:pPr algn="just"/>
            <a:endParaRPr lang="en-US" sz="3200" dirty="0">
              <a:cs typeface="Arial" panose="020B0604020202020204" pitchFamily="34" charset="0"/>
            </a:endParaRPr>
          </a:p>
          <a:p>
            <a:pPr algn="just"/>
            <a:endParaRPr lang="en-US" sz="3200" dirty="0">
              <a:cs typeface="Arial" panose="020B0604020202020204" pitchFamily="34" charset="0"/>
            </a:endParaRPr>
          </a:p>
          <a:p>
            <a:pPr algn="just"/>
            <a:endParaRPr lang="en-US" sz="3200" dirty="0">
              <a:cs typeface="Arial" panose="020B0604020202020204" pitchFamily="34" charset="0"/>
            </a:endParaRPr>
          </a:p>
          <a:p>
            <a:pPr algn="just"/>
            <a:endParaRPr lang="en-US" sz="3200" dirty="0">
              <a:cs typeface="Arial" panose="020B0604020202020204" pitchFamily="34" charset="0"/>
            </a:endParaRPr>
          </a:p>
          <a:p>
            <a:pPr algn="just"/>
            <a:endParaRPr lang="en-US" sz="3200" dirty="0">
              <a:cs typeface="Arial" panose="020B0604020202020204" pitchFamily="34" charset="0"/>
            </a:endParaRPr>
          </a:p>
          <a:p>
            <a:pPr algn="just"/>
            <a:endParaRPr lang="en-US" sz="3200" dirty="0">
              <a:cs typeface="Arial" panose="020B0604020202020204" pitchFamily="34" charset="0"/>
            </a:endParaRPr>
          </a:p>
          <a:p>
            <a:pPr algn="just"/>
            <a:endParaRPr lang="en-US" sz="3200" dirty="0">
              <a:cs typeface="Arial" panose="020B0604020202020204" pitchFamily="34" charset="0"/>
            </a:endParaRPr>
          </a:p>
          <a:p>
            <a:pPr algn="just"/>
            <a:endParaRPr lang="en-US" sz="3200" dirty="0">
              <a:cs typeface="Arial" panose="020B0604020202020204" pitchFamily="34" charset="0"/>
            </a:endParaRPr>
          </a:p>
          <a:p>
            <a:pPr algn="just"/>
            <a:endParaRPr lang="en-US" sz="3200" dirty="0">
              <a:cs typeface="Arial" panose="020B0604020202020204" pitchFamily="34" charset="0"/>
            </a:endParaRPr>
          </a:p>
          <a:p>
            <a:pPr algn="just"/>
            <a:endParaRPr lang="en-US" sz="3200" dirty="0">
              <a:cs typeface="Arial" panose="020B0604020202020204" pitchFamily="34" charset="0"/>
            </a:endParaRPr>
          </a:p>
          <a:p>
            <a:pPr algn="just"/>
            <a:endParaRPr lang="en-US" sz="3200" dirty="0">
              <a:cs typeface="Arial" panose="020B0604020202020204" pitchFamily="34" charset="0"/>
            </a:endParaRPr>
          </a:p>
          <a:p>
            <a:pPr algn="just"/>
            <a:endParaRPr lang="en-US" sz="3200" dirty="0">
              <a:cs typeface="Arial" panose="020B0604020202020204" pitchFamily="34" charset="0"/>
            </a:endParaRPr>
          </a:p>
          <a:p>
            <a:pPr algn="just"/>
            <a:endParaRPr lang="en-US" sz="3200" dirty="0">
              <a:cs typeface="Arial" panose="020B0604020202020204" pitchFamily="34" charset="0"/>
            </a:endParaRPr>
          </a:p>
          <a:p>
            <a:pPr algn="just"/>
            <a:r>
              <a:rPr lang="en-US" sz="3200" dirty="0">
                <a:cs typeface="Arial" panose="020B0604020202020204" pitchFamily="34" charset="0"/>
              </a:rPr>
              <a:t>Lorem ipsum dolor sit </a:t>
            </a:r>
            <a:r>
              <a:rPr lang="en-US" sz="3200" dirty="0" err="1">
                <a:cs typeface="Arial" panose="020B0604020202020204" pitchFamily="34" charset="0"/>
              </a:rPr>
              <a:t>amet</a:t>
            </a:r>
            <a:r>
              <a:rPr lang="en-US" sz="3200" dirty="0">
                <a:cs typeface="Arial" panose="020B0604020202020204" pitchFamily="34" charset="0"/>
              </a:rPr>
              <a:t>, </a:t>
            </a:r>
            <a:r>
              <a:rPr lang="en-US" sz="3200" dirty="0" err="1">
                <a:cs typeface="Arial" panose="020B0604020202020204" pitchFamily="34" charset="0"/>
              </a:rPr>
              <a:t>consectetur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adipiscing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elit</a:t>
            </a:r>
            <a:r>
              <a:rPr lang="en-US" sz="3200" dirty="0">
                <a:cs typeface="Arial" panose="020B0604020202020204" pitchFamily="34" charset="0"/>
              </a:rPr>
              <a:t>, sed do </a:t>
            </a:r>
            <a:r>
              <a:rPr lang="en-US" sz="3200" dirty="0" err="1">
                <a:cs typeface="Arial" panose="020B0604020202020204" pitchFamily="34" charset="0"/>
              </a:rPr>
              <a:t>eiusmod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tempor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incididunt</a:t>
            </a: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err="1">
                <a:cs typeface="Arial" panose="020B0604020202020204" pitchFamily="34" charset="0"/>
              </a:rPr>
              <a:t>ut</a:t>
            </a:r>
            <a:r>
              <a:rPr lang="en-US" sz="3200" dirty="0">
                <a:cs typeface="Arial" panose="020B0604020202020204" pitchFamily="34" charset="0"/>
              </a:rPr>
              <a:t> labore et dolore magna </a:t>
            </a:r>
            <a:r>
              <a:rPr lang="en-US" sz="3200" dirty="0" err="1">
                <a:cs typeface="Arial" panose="020B0604020202020204" pitchFamily="34" charset="0"/>
              </a:rPr>
              <a:t>aliqua</a:t>
            </a:r>
            <a:r>
              <a:rPr lang="en-US" sz="3200" dirty="0">
                <a:cs typeface="Arial" panose="020B0604020202020204" pitchFamily="34" charset="0"/>
              </a:rPr>
              <a:t>. Ut </a:t>
            </a:r>
            <a:r>
              <a:rPr lang="en-US" sz="3200" dirty="0" err="1">
                <a:cs typeface="Arial" panose="020B0604020202020204" pitchFamily="34" charset="0"/>
              </a:rPr>
              <a:t>enim</a:t>
            </a:r>
            <a:r>
              <a:rPr lang="en-US" sz="3200" dirty="0">
                <a:cs typeface="Arial" panose="020B0604020202020204" pitchFamily="34" charset="0"/>
              </a:rPr>
              <a:t> ad minim </a:t>
            </a:r>
            <a:r>
              <a:rPr lang="en-US" sz="3200" dirty="0" err="1">
                <a:cs typeface="Arial" panose="020B0604020202020204" pitchFamily="34" charset="0"/>
              </a:rPr>
              <a:t>veniam</a:t>
            </a:r>
            <a:r>
              <a:rPr lang="en-US" sz="3200" dirty="0">
                <a:cs typeface="Arial" panose="020B0604020202020204" pitchFamily="34" charset="0"/>
              </a:rPr>
              <a:t>, quis </a:t>
            </a:r>
            <a:r>
              <a:rPr lang="en-US" sz="3200" dirty="0" err="1">
                <a:cs typeface="Arial" panose="020B0604020202020204" pitchFamily="34" charset="0"/>
              </a:rPr>
              <a:t>nostrud</a:t>
            </a:r>
            <a:r>
              <a:rPr lang="en-US" sz="3200" dirty="0">
                <a:cs typeface="Arial" panose="020B0604020202020204" pitchFamily="34" charset="0"/>
              </a:rPr>
              <a:t> exercitation </a:t>
            </a:r>
            <a:r>
              <a:rPr lang="en-US" sz="3200" dirty="0" err="1">
                <a:cs typeface="Arial" panose="020B0604020202020204" pitchFamily="34" charset="0"/>
              </a:rPr>
              <a:t>ullamco</a:t>
            </a:r>
            <a:endParaRPr lang="en-US" sz="3200" dirty="0">
              <a:cs typeface="Arial" panose="020B0604020202020204" pitchFamily="34" charset="0"/>
            </a:endParaRPr>
          </a:p>
        </p:txBody>
      </p:sp>
      <p:sp>
        <p:nvSpPr>
          <p:cNvPr id="18" name="Rettangolo 17">
            <a:extLst>
              <a:ext uri="{FF2B5EF4-FFF2-40B4-BE49-F238E27FC236}">
                <a16:creationId xmlns:a16="http://schemas.microsoft.com/office/drawing/2014/main" id="{D441C639-8018-97A8-7FEB-785209EE027B}"/>
              </a:ext>
            </a:extLst>
          </p:cNvPr>
          <p:cNvSpPr/>
          <p:nvPr/>
        </p:nvSpPr>
        <p:spPr>
          <a:xfrm>
            <a:off x="15053453" y="9671964"/>
            <a:ext cx="274429" cy="1548000"/>
          </a:xfrm>
          <a:prstGeom prst="rect">
            <a:avLst/>
          </a:prstGeom>
          <a:solidFill>
            <a:srgbClr val="C7010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9" name="Immagine 18">
            <a:extLst>
              <a:ext uri="{FF2B5EF4-FFF2-40B4-BE49-F238E27FC236}">
                <a16:creationId xmlns:a16="http://schemas.microsoft.com/office/drawing/2014/main" id="{AD23DC1E-5AB6-2458-8656-3869A52FBB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60801" y="12947898"/>
            <a:ext cx="11781267" cy="6454689"/>
          </a:xfrm>
          <a:prstGeom prst="rect">
            <a:avLst/>
          </a:prstGeom>
        </p:spPr>
      </p:pic>
      <p:grpSp>
        <p:nvGrpSpPr>
          <p:cNvPr id="20" name="Gruppo 19">
            <a:extLst>
              <a:ext uri="{FF2B5EF4-FFF2-40B4-BE49-F238E27FC236}">
                <a16:creationId xmlns:a16="http://schemas.microsoft.com/office/drawing/2014/main" id="{BC34840C-D03D-EDEA-1413-BFCBA61A6E7C}"/>
              </a:ext>
            </a:extLst>
          </p:cNvPr>
          <p:cNvGrpSpPr/>
          <p:nvPr/>
        </p:nvGrpSpPr>
        <p:grpSpPr>
          <a:xfrm>
            <a:off x="1454680" y="862592"/>
            <a:ext cx="25891064" cy="3852110"/>
            <a:chOff x="1639608" y="1130221"/>
            <a:chExt cx="25891064" cy="3852110"/>
          </a:xfrm>
        </p:grpSpPr>
        <p:sp>
          <p:nvSpPr>
            <p:cNvPr id="21" name="CasellaDiTesto 20">
              <a:extLst>
                <a:ext uri="{FF2B5EF4-FFF2-40B4-BE49-F238E27FC236}">
                  <a16:creationId xmlns:a16="http://schemas.microsoft.com/office/drawing/2014/main" id="{F18413C2-B746-B97C-1C74-FDB6DA594712}"/>
                </a:ext>
              </a:extLst>
            </p:cNvPr>
            <p:cNvSpPr txBox="1"/>
            <p:nvPr/>
          </p:nvSpPr>
          <p:spPr>
            <a:xfrm>
              <a:off x="9964998" y="1231893"/>
              <a:ext cx="14597513" cy="322620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>
                <a:lnSpc>
                  <a:spcPts val="8000"/>
                </a:lnSpc>
                <a:buNone/>
              </a:pPr>
              <a:r>
                <a:rPr lang="en-US" sz="8800" b="1" i="0" noProof="0" dirty="0">
                  <a:solidFill>
                    <a:srgbClr val="074373"/>
                  </a:solidFill>
                  <a:effectLst/>
                </a:rPr>
                <a:t>2</a:t>
              </a:r>
              <a:r>
                <a:rPr lang="en-US" sz="8800" b="1" i="0" baseline="30000" noProof="0" dirty="0">
                  <a:solidFill>
                    <a:srgbClr val="074373"/>
                  </a:solidFill>
                  <a:effectLst/>
                </a:rPr>
                <a:t>nd</a:t>
              </a:r>
              <a:r>
                <a:rPr lang="en-US" sz="8800" b="1" i="0" noProof="0" dirty="0">
                  <a:solidFill>
                    <a:srgbClr val="074373"/>
                  </a:solidFill>
                  <a:effectLst/>
                </a:rPr>
                <a:t> RILEM </a:t>
              </a:r>
            </a:p>
            <a:p>
              <a:pPr>
                <a:lnSpc>
                  <a:spcPts val="8000"/>
                </a:lnSpc>
                <a:buNone/>
              </a:pPr>
              <a:r>
                <a:rPr lang="en-US" sz="8800" b="1" i="0" noProof="0" dirty="0">
                  <a:solidFill>
                    <a:srgbClr val="074373"/>
                  </a:solidFill>
                  <a:effectLst/>
                </a:rPr>
                <a:t>International Symposium </a:t>
              </a:r>
              <a:r>
                <a:rPr lang="en-US" sz="4800" b="1" i="0" noProof="0" dirty="0">
                  <a:solidFill>
                    <a:srgbClr val="074373"/>
                  </a:solidFill>
                  <a:effectLst/>
                </a:rPr>
                <a:t>on</a:t>
              </a:r>
              <a:r>
                <a:rPr lang="en-US" sz="8800" b="1" i="0" noProof="0" dirty="0">
                  <a:solidFill>
                    <a:srgbClr val="074373"/>
                  </a:solidFill>
                  <a:effectLst/>
                </a:rPr>
                <a:t> </a:t>
              </a:r>
            </a:p>
            <a:p>
              <a:pPr>
                <a:lnSpc>
                  <a:spcPts val="8000"/>
                </a:lnSpc>
                <a:buNone/>
              </a:pPr>
              <a:r>
                <a:rPr lang="en-US" sz="8800" b="1" i="0" noProof="0" dirty="0">
                  <a:solidFill>
                    <a:srgbClr val="074373"/>
                  </a:solidFill>
                  <a:effectLst/>
                </a:rPr>
                <a:t>Bituminous Materials</a:t>
              </a:r>
            </a:p>
          </p:txBody>
        </p:sp>
        <p:pic>
          <p:nvPicPr>
            <p:cNvPr id="22" name="Elemento grafico 21">
              <a:extLst>
                <a:ext uri="{FF2B5EF4-FFF2-40B4-BE49-F238E27FC236}">
                  <a16:creationId xmlns:a16="http://schemas.microsoft.com/office/drawing/2014/main" id="{71F9A840-EB5F-78EC-3568-79745B94BBAC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b="9795"/>
            <a:stretch>
              <a:fillRect/>
            </a:stretch>
          </p:blipFill>
          <p:spPr>
            <a:xfrm>
              <a:off x="1639608" y="1399795"/>
              <a:ext cx="7118580" cy="3405119"/>
            </a:xfrm>
            <a:prstGeom prst="rect">
              <a:avLst/>
            </a:prstGeom>
          </p:spPr>
        </p:pic>
        <p:sp>
          <p:nvSpPr>
            <p:cNvPr id="23" name="CasellaDiTesto 22">
              <a:extLst>
                <a:ext uri="{FF2B5EF4-FFF2-40B4-BE49-F238E27FC236}">
                  <a16:creationId xmlns:a16="http://schemas.microsoft.com/office/drawing/2014/main" id="{739FE10B-575A-1259-A337-EDE2B1C24B80}"/>
                </a:ext>
              </a:extLst>
            </p:cNvPr>
            <p:cNvSpPr txBox="1"/>
            <p:nvPr/>
          </p:nvSpPr>
          <p:spPr>
            <a:xfrm>
              <a:off x="10003098" y="4274445"/>
              <a:ext cx="11668048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>
                <a:buNone/>
              </a:pPr>
              <a:r>
                <a:rPr lang="en-US" sz="4000" b="1" noProof="0" dirty="0">
                  <a:solidFill>
                    <a:srgbClr val="C70106"/>
                  </a:solidFill>
                  <a:effectLst/>
                </a:rPr>
                <a:t>16-18</a:t>
              </a:r>
              <a:r>
                <a:rPr lang="en-US" sz="4000" b="1" baseline="30000" noProof="0" dirty="0">
                  <a:solidFill>
                    <a:srgbClr val="C70106"/>
                  </a:solidFill>
                  <a:effectLst/>
                </a:rPr>
                <a:t>th</a:t>
              </a:r>
              <a:r>
                <a:rPr lang="en-US" sz="4000" b="1" noProof="0" dirty="0">
                  <a:solidFill>
                    <a:srgbClr val="C70106"/>
                  </a:solidFill>
                  <a:effectLst/>
                </a:rPr>
                <a:t> June 2026, Padova, Italy</a:t>
              </a:r>
            </a:p>
          </p:txBody>
        </p:sp>
        <p:pic>
          <p:nvPicPr>
            <p:cNvPr id="24" name="Immagine 23">
              <a:extLst>
                <a:ext uri="{FF2B5EF4-FFF2-40B4-BE49-F238E27FC236}">
                  <a16:creationId xmlns:a16="http://schemas.microsoft.com/office/drawing/2014/main" id="{924ABF85-AB55-C2EA-ABB4-DFB20D6CDC3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684567" y="1130221"/>
              <a:ext cx="2846105" cy="3632279"/>
            </a:xfrm>
            <a:prstGeom prst="rect">
              <a:avLst/>
            </a:prstGeom>
          </p:spPr>
        </p:pic>
      </p:grpSp>
      <p:pic>
        <p:nvPicPr>
          <p:cNvPr id="3" name="Immagine 2">
            <a:extLst>
              <a:ext uri="{FF2B5EF4-FFF2-40B4-BE49-F238E27FC236}">
                <a16:creationId xmlns:a16="http://schemas.microsoft.com/office/drawing/2014/main" id="{2E5ADB7E-029B-6185-B65B-168B19FC9CA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1" y="33669728"/>
            <a:ext cx="28800426" cy="2330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689525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i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752</Words>
  <Application>Microsoft Office PowerPoint</Application>
  <PresentationFormat>Personalizzato</PresentationFormat>
  <Paragraphs>48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Wingdings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Andrea Baliello</dc:creator>
  <cp:lastModifiedBy>Andrea Baliello</cp:lastModifiedBy>
  <cp:revision>2</cp:revision>
  <dcterms:created xsi:type="dcterms:W3CDTF">2026-05-12T07:31:26Z</dcterms:created>
  <dcterms:modified xsi:type="dcterms:W3CDTF">2026-05-15T15:43:34Z</dcterms:modified>
</cp:coreProperties>
</file>